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483" r:id="rId2"/>
    <p:sldId id="427" r:id="rId3"/>
    <p:sldId id="463" r:id="rId4"/>
    <p:sldId id="478" r:id="rId5"/>
    <p:sldId id="464" r:id="rId6"/>
    <p:sldId id="465" r:id="rId7"/>
    <p:sldId id="466" r:id="rId8"/>
    <p:sldId id="467" r:id="rId9"/>
    <p:sldId id="481" r:id="rId10"/>
    <p:sldId id="482" r:id="rId11"/>
    <p:sldId id="468" r:id="rId12"/>
    <p:sldId id="469" r:id="rId13"/>
    <p:sldId id="470" r:id="rId14"/>
    <p:sldId id="471" r:id="rId15"/>
    <p:sldId id="472" r:id="rId16"/>
    <p:sldId id="479" r:id="rId17"/>
    <p:sldId id="480" r:id="rId18"/>
    <p:sldId id="475" r:id="rId19"/>
    <p:sldId id="476" r:id="rId20"/>
    <p:sldId id="47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CD3C2"/>
    <a:srgbClr val="F16623"/>
    <a:srgbClr val="FFFFFF"/>
    <a:srgbClr val="000000"/>
    <a:srgbClr val="F26724"/>
    <a:srgbClr val="EDEDEE"/>
    <a:srgbClr val="42414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59" autoAdjust="0"/>
    <p:restoredTop sz="89871" autoAdjust="0"/>
  </p:normalViewPr>
  <p:slideViewPr>
    <p:cSldViewPr snapToGrid="0" snapToObjects="1">
      <p:cViewPr varScale="1">
        <p:scale>
          <a:sx n="62" d="100"/>
          <a:sy n="62" d="100"/>
        </p:scale>
        <p:origin x="-844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2" d="100"/>
          <a:sy n="112" d="100"/>
        </p:scale>
        <p:origin x="4320" y="20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BC51FF11-E8B5-974A-A7F9-820287719F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9FAD3D8-BF3E-9A45-BB2E-8741E080B8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DB952-2A9F-FE4B-907D-A51DC08421D5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2494F6D-F76A-CF44-BA2F-D77DC67B5F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ECBD634-BA8A-AB41-9ED8-BACB999D3F8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8C3D9-14DD-E74E-B615-7E08BDF19F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637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5C31E-DDC8-4B3B-94FE-94FC773413F3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267C0-6CBB-4AF4-ABD2-EFA4EF60718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679852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267C0-6CBB-4AF4-ABD2-EFA4EF607181}" type="slidenum">
              <a:rPr lang="en-IN" smtClean="0"/>
              <a:pPr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80353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267C0-6CBB-4AF4-ABD2-EFA4EF607181}" type="slidenum">
              <a:rPr lang="en-IN" smtClean="0"/>
              <a:pPr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825603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F9D4BDE-E287-D14B-9436-247C8841C012}"/>
              </a:ext>
            </a:extLst>
          </p:cNvPr>
          <p:cNvSpPr/>
          <p:nvPr userDrawn="1"/>
        </p:nvSpPr>
        <p:spPr>
          <a:xfrm>
            <a:off x="2103120" y="3036776"/>
            <a:ext cx="798576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735FC1-5CEE-B747-9055-5200823D0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34E948C-D240-724B-9B89-FDB3B14CA3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B29E013-E164-B74C-8152-F72E2338B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25D46EB-C9BF-4D4A-899F-96B2B054A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5C178C-3A1C-7846-8C54-B449032D6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851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6C2FCD-18A9-2D42-B84D-D99B18780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DD157A0-ACAF-5B44-A359-52C51DEE7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6987245-B3C4-3D4E-A6F8-1F1316AD2E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3D69965-9BC6-5345-B2D0-6C90A68A7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CD083EE-9E01-C046-A765-6C417A18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B8EA403-D618-0848-BCC5-8393E30CC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724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E5EB47-6F41-4044-808C-D09164BA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5384202-04C0-4C46-A9AD-172B4084BA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221D020-A612-0746-B5D2-61689C50D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52730E1-EAD6-F74C-B572-7FA04F719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D84F45E-467D-4C47-9DD4-61BC18BA5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FA19AC5-4725-C344-A416-7884860E1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5540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044886-5ADE-564C-BB6A-3D8F42E8C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2258407-0EDC-CC47-B88F-1C37C2A2B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3D62C5C-7D1C-AA42-A571-92813FE91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4E362DE-6775-7745-AE4F-1E49287A7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937C83C-DF1A-B744-B85D-25DF26CF0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0040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5D0C1A9-B6B8-7A4A-9669-B90B750040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0F92B24-A8BD-9845-976F-9EA169FDA6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AD10554-27EF-1E4B-9828-11CBD0723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7689FB8-5001-8241-8703-920FCD817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A4CAF07-27EB-D341-846D-7AAA3B2BB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4406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8196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585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8343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B4EEBA9-EE23-8946-8968-D8924F827D80}"/>
              </a:ext>
            </a:extLst>
          </p:cNvPr>
          <p:cNvSpPr/>
          <p:nvPr userDrawn="1"/>
        </p:nvSpPr>
        <p:spPr>
          <a:xfrm>
            <a:off x="838200" y="4104155"/>
            <a:ext cx="797433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C4045C-76E6-AA4B-9784-A028AC65B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FF664B1-AD6A-3040-B7D4-0299560F7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42BC9A9-EC29-134C-AECE-54DDD5762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13C8B07-567B-1B47-B220-0338242AF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5ECB435-33FD-3F45-BD2D-6CAA5C288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153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479AA76-4E43-164C-ADE7-A0CFA848737A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D6AE42-E39B-4948-B321-F19D21FDA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652A57D-01D7-B54A-B618-27F0B4D8A1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E1407BB-25DD-5841-BEBF-C394C86F7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5B41DED-1195-DE42-BD2F-00971D9CF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2CD99B4-9DE9-5D4F-B8CB-B0B831DCA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EC5A338-9EE2-7A44-BB15-7A4F0EE12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7922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DACFAD9-90C8-F347-A654-4D6A5F3D495C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188C31-802D-3D4A-AEA1-3CF8D3E51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53784"/>
            <a:ext cx="10515600" cy="7482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4FE5C8-995C-2045-9541-E22F351D632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540248"/>
            <a:ext cx="5157787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972FE9A-4ED5-9A49-8907-E00133517B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411892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3A93268-3EB9-3E4E-8206-62780D6EF36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540248"/>
            <a:ext cx="5183188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F7A103F-B97E-AC4B-8395-A83886339A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411892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C337486-CD2B-0E47-8478-E6DFAD595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841F7CA1-18DC-1048-81B7-3AEEF0523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7A00F5B-6C2E-1249-9089-697CD51F8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7132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A0B06C-BB5A-E94D-8257-CE9F2465C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F49A010-5D43-FF48-A7E1-D39F6B610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A81710-55F1-C44B-AEA2-848E391E5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D7F2312-0DA6-C24E-977A-1ECD1A024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791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39213DB-325C-5A40-9859-AE202B123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0538230-B643-014A-ABCC-47983A0E3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3C0FE8-804A-DC4B-8CDC-DAFFE5BA1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019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200E407-BF2E-FE42-9041-5EAF752A2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FCBBD1-7D0F-8E4D-A35C-839603DFE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CAE55C9-EA11-A545-B6D1-B29601E192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BF599D3-BB28-E74A-9C09-D5B0DC923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8BBCD0B-C696-234C-8B40-BDF0AB4579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039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Lora" pitchFamily="2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500"/>
        </a:spcAft>
        <a:buFont typeface="Arial" panose="020B0604020202020204" pitchFamily="34" charset="0"/>
        <a:buNone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12E1DFC-8F4A-6941-A280-A0C6B7D61A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786" y="1595595"/>
            <a:ext cx="4466105" cy="1122054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9D5FC421-D452-403F-A269-BF3744BA5E3B}"/>
              </a:ext>
            </a:extLst>
          </p:cNvPr>
          <p:cNvSpPr txBox="1"/>
          <p:nvPr/>
        </p:nvSpPr>
        <p:spPr>
          <a:xfrm>
            <a:off x="669601" y="4187158"/>
            <a:ext cx="10882577" cy="17543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Class: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MSc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Subject : </a:t>
            </a:r>
            <a:r>
              <a:rPr lang="en-US" dirty="0" smtClean="0">
                <a:latin typeface="Roboto Light"/>
              </a:rPr>
              <a:t>Application of IT- Basics and Advance Excel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 panose="02000000000000000000" pitchFamily="2" charset="0"/>
                <a:cs typeface="Microsoft Sans Serif" panose="020B0604020202020204" pitchFamily="34" charset="0"/>
              </a:rPr>
              <a:t> 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Unit 1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 Chapter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4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 Name</a:t>
            </a:r>
            <a:r>
              <a:rPr lang="en-GB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Printing, Protection and Saving</a:t>
            </a: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4977403-38A5-422B-B924-39FCC8296375}"/>
              </a:ext>
            </a:extLst>
          </p:cNvPr>
          <p:cNvSpPr txBox="1"/>
          <p:nvPr/>
        </p:nvSpPr>
        <p:spPr>
          <a:xfrm>
            <a:off x="669601" y="3599717"/>
            <a:ext cx="10882577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Mr.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Prakhar</a:t>
            </a:r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Mody</a:t>
            </a:r>
            <a:endParaRPr lang="en-GB" sz="2000" b="1" u="sng" dirty="0">
              <a:latin typeface="Roboto Light" panose="02000000000000000000" pitchFamily="2" charset="0"/>
              <a:ea typeface="Roboto Light" panose="02000000000000000000" pitchFamily="2" charset="0"/>
              <a:cs typeface="Segoe UI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3DDDECA-A8FB-4C54-B840-3AD65E2A4C2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894467-E227-B849-BB10-8705222BB90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5762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8"/>
            <a:ext cx="451399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Header &amp; Footer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FBB9897-D8C4-4E82-9EC5-9BD97C696789}"/>
              </a:ext>
            </a:extLst>
          </p:cNvPr>
          <p:cNvSpPr txBox="1"/>
          <p:nvPr/>
        </p:nvSpPr>
        <p:spPr>
          <a:xfrm>
            <a:off x="719391" y="1737941"/>
            <a:ext cx="10246954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ts val="2185"/>
              </a:lnSpc>
              <a:spcBef>
                <a:spcPts val="1595"/>
              </a:spcBef>
            </a:pP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This is how header looks like in excel 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IN" sz="2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85789C2-72FF-473D-A467-111E52532A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1" y="2829410"/>
            <a:ext cx="10009342" cy="271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0460203"/>
      </p:ext>
    </p:extLst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8"/>
            <a:ext cx="451399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Header &amp; Footer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760225" y="1651864"/>
            <a:ext cx="10475583" cy="82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325" marR="5080" indent="-302260">
              <a:lnSpc>
                <a:spcPct val="102099"/>
              </a:lnSpc>
              <a:spcBef>
                <a:spcPts val="179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Different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First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Page: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checked, you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can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specify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different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header/footer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 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first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printed 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page.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43225CE-F0AA-4C48-8BB1-62F2D837A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582" y="3141407"/>
            <a:ext cx="8096864" cy="2757948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9F78E092-56C6-4E5B-8A44-1C00324530A2}"/>
              </a:ext>
            </a:extLst>
          </p:cNvPr>
          <p:cNvSpPr/>
          <p:nvPr/>
        </p:nvSpPr>
        <p:spPr>
          <a:xfrm>
            <a:off x="3524865" y="4262284"/>
            <a:ext cx="2389238" cy="6489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108498045"/>
      </p:ext>
    </p:extLst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8"/>
            <a:ext cx="451399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Header &amp; Footer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760225" y="1651864"/>
            <a:ext cx="10475583" cy="821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325" marR="5080" indent="-302260">
              <a:lnSpc>
                <a:spcPct val="102099"/>
              </a:lnSpc>
              <a:spcBef>
                <a:spcPts val="179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Different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Odd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&amp;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Even Pages: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checked,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can specify a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different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header/footer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odd 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even</a:t>
            </a:r>
            <a:r>
              <a:rPr lang="en-IN" sz="2400" i="1" spc="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pages.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5D5E24B-2CE6-401E-922F-830DB0D84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072" y="3005528"/>
            <a:ext cx="8096864" cy="2757948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2076D424-FBE7-4579-B048-3EC344371140}"/>
              </a:ext>
            </a:extLst>
          </p:cNvPr>
          <p:cNvSpPr/>
          <p:nvPr/>
        </p:nvSpPr>
        <p:spPr>
          <a:xfrm>
            <a:off x="3554361" y="4689987"/>
            <a:ext cx="3185652" cy="6489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217393291"/>
      </p:ext>
    </p:extLst>
  </p:cSld>
  <p:clrMapOvr>
    <a:masterClrMapping/>
  </p:clrMapOvr>
  <p:transition spd="slow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8"/>
            <a:ext cx="451399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Header &amp; Footer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760225" y="1651864"/>
            <a:ext cx="10475583" cy="1198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325" marR="5080" indent="-302260">
              <a:lnSpc>
                <a:spcPct val="102099"/>
              </a:lnSpc>
              <a:spcBef>
                <a:spcPts val="1790"/>
              </a:spcBef>
              <a:buFont typeface="Wingdings"/>
              <a:buChar char=""/>
              <a:tabLst>
                <a:tab pos="314960" algn="l"/>
                <a:tab pos="1054735" algn="l"/>
                <a:tab pos="2926080" algn="l"/>
                <a:tab pos="4297680" algn="l"/>
                <a:tab pos="5300345" algn="l"/>
                <a:tab pos="7543800" algn="l"/>
                <a:tab pos="8833485" algn="l"/>
                <a:tab pos="9299575" algn="l"/>
              </a:tabLst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Scale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with</a:t>
            </a:r>
            <a:r>
              <a:rPr lang="en-IN" sz="2400" i="1" spc="4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Document: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If</a:t>
            </a:r>
            <a:r>
              <a:rPr lang="en-IN" sz="2400" i="1" spc="4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 err="1">
                <a:latin typeface="Segoe UI" panose="020B0502040204020203" pitchFamily="34" charset="0"/>
                <a:cs typeface="Segoe UI" panose="020B0502040204020203" pitchFamily="34" charset="0"/>
              </a:rPr>
              <a:t>checked,the</a:t>
            </a:r>
            <a:r>
              <a:rPr lang="en-IN" sz="2400" i="1" spc="4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font size 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in</a:t>
            </a:r>
            <a:r>
              <a:rPr lang="en-IN" sz="2400" i="1" spc="3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400" i="1" spc="4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header	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en-IN" sz="2400" i="1" spc="4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footer	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will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be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sized 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accordingly if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document is scaled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when printed.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option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enabled,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by</a:t>
            </a:r>
            <a:r>
              <a:rPr lang="en-IN" sz="2400" i="1" spc="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default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858186A1-82D7-4455-9FEF-08DC51785E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072" y="3315245"/>
            <a:ext cx="8096864" cy="2757948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A73B238D-3B62-42EF-BAFE-2F0D47C298BC}"/>
              </a:ext>
            </a:extLst>
          </p:cNvPr>
          <p:cNvSpPr/>
          <p:nvPr/>
        </p:nvSpPr>
        <p:spPr>
          <a:xfrm>
            <a:off x="6754761" y="4513006"/>
            <a:ext cx="2639962" cy="5751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468553558"/>
      </p:ext>
    </p:extLst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8"/>
            <a:ext cx="451399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Header &amp; Footer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760225" y="1651864"/>
            <a:ext cx="10475583" cy="1198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325" marR="5080" indent="-302260">
              <a:lnSpc>
                <a:spcPct val="101899"/>
              </a:lnSpc>
              <a:spcBef>
                <a:spcPts val="1814"/>
              </a:spcBef>
              <a:buFont typeface="Wingdings"/>
              <a:buChar char=""/>
              <a:tabLst>
                <a:tab pos="314325" algn="l"/>
                <a:tab pos="314960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Align with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Page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Margins: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checked, 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left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header and footer will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be aligned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with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left margin, and the right 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header</a:t>
            </a:r>
            <a:r>
              <a:rPr lang="en-IN" sz="2400" i="1" spc="-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en-IN"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footer</a:t>
            </a:r>
            <a:r>
              <a:rPr lang="en-IN" sz="2400" i="1" spc="-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will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be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aligned</a:t>
            </a:r>
            <a:r>
              <a:rPr lang="en-IN" sz="2400" i="1" spc="-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with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right</a:t>
            </a:r>
            <a:r>
              <a:rPr lang="en-IN" sz="24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margin.</a:t>
            </a:r>
            <a:r>
              <a:rPr lang="en-IN" sz="2400" i="1" spc="-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This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option</a:t>
            </a:r>
            <a:r>
              <a:rPr lang="en-IN" sz="24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enabled,</a:t>
            </a:r>
            <a:r>
              <a:rPr lang="en-IN" sz="2400" i="1" spc="-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by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default.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565CEF3-B3B7-4C37-AF81-CDE55B1DF7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072" y="3429000"/>
            <a:ext cx="8096864" cy="2757948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A79F8AA6-E24C-40E3-A424-683152A8FF23}"/>
              </a:ext>
            </a:extLst>
          </p:cNvPr>
          <p:cNvSpPr/>
          <p:nvPr/>
        </p:nvSpPr>
        <p:spPr>
          <a:xfrm>
            <a:off x="6799006" y="5206136"/>
            <a:ext cx="2802194" cy="5014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629448930"/>
      </p:ext>
    </p:extLst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8"/>
            <a:ext cx="451399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Header &amp; Footer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760225" y="1508173"/>
            <a:ext cx="10475583" cy="1872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3500754">
              <a:lnSpc>
                <a:spcPts val="4630"/>
              </a:lnSpc>
              <a:spcBef>
                <a:spcPts val="30"/>
              </a:spcBef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Copying Page Setup Settings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across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Sheets  Orientation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| Margins | Headers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en-IN" sz="2400" i="1" spc="254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footers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1810"/>
              </a:spcBef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These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options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are specified in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Page Setup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group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the Page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Layout</a:t>
            </a:r>
            <a:r>
              <a:rPr lang="en-IN" sz="2400" i="1" spc="1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tab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2CB86FF-50AC-4873-BB84-2CF875196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305" y="3878828"/>
            <a:ext cx="7447421" cy="2626196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2432C843-EFF3-4CF2-ACF3-27F0BEF78666}"/>
              </a:ext>
            </a:extLst>
          </p:cNvPr>
          <p:cNvSpPr/>
          <p:nvPr/>
        </p:nvSpPr>
        <p:spPr>
          <a:xfrm>
            <a:off x="3229897" y="4041058"/>
            <a:ext cx="1725561" cy="60468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854F0D8B-9C56-4271-8550-3A06FECBF661}"/>
              </a:ext>
            </a:extLst>
          </p:cNvPr>
          <p:cNvSpPr/>
          <p:nvPr/>
        </p:nvSpPr>
        <p:spPr>
          <a:xfrm>
            <a:off x="2274305" y="4645742"/>
            <a:ext cx="7312147" cy="15312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199826672"/>
      </p:ext>
    </p:extLst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8"/>
            <a:ext cx="451399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Header &amp; Footer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760225" y="1508173"/>
            <a:ext cx="10475583" cy="2330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marR="5080" indent="-342900">
              <a:lnSpc>
                <a:spcPct val="102099"/>
              </a:lnSpc>
              <a:spcBef>
                <a:spcPts val="1790"/>
              </a:spcBef>
              <a:buFont typeface="Wingdings" panose="05000000000000000000" pitchFamily="2" charset="2"/>
              <a:buChar char="Ø"/>
            </a:pP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When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add a new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sheet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workbook,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contains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default page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setup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settings.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Here’s 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an easy way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to transfer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settings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from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one worksheet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additional</a:t>
            </a:r>
            <a:r>
              <a:rPr lang="en-IN" sz="2400" i="1" spc="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worksheets:</a:t>
            </a:r>
          </a:p>
          <a:p>
            <a:pPr marL="342900" indent="-342900">
              <a:lnSpc>
                <a:spcPct val="100000"/>
              </a:lnSpc>
              <a:spcBef>
                <a:spcPts val="25"/>
              </a:spcBef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Activate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sheet that contains 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desired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setup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information.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source</a:t>
            </a:r>
            <a:r>
              <a:rPr lang="en-IN" sz="2400" i="1" spc="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sheet.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1818300-3D72-4E40-944E-B2FF4EED5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594" y="4863130"/>
            <a:ext cx="8983494" cy="12804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xmlns="" id="{13A3714A-EB92-44AF-84DE-B7840615241D}"/>
              </a:ext>
            </a:extLst>
          </p:cNvPr>
          <p:cNvSpPr/>
          <p:nvPr/>
        </p:nvSpPr>
        <p:spPr>
          <a:xfrm>
            <a:off x="2934929" y="5015235"/>
            <a:ext cx="3834581" cy="43861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FD00B1D-9136-4E77-9523-640A48B5F1BD}"/>
              </a:ext>
            </a:extLst>
          </p:cNvPr>
          <p:cNvSpPr txBox="1"/>
          <p:nvPr/>
        </p:nvSpPr>
        <p:spPr>
          <a:xfrm>
            <a:off x="3926142" y="5026661"/>
            <a:ext cx="18521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pc="10" dirty="0">
                <a:latin typeface="Arial"/>
                <a:cs typeface="Arial"/>
              </a:rPr>
              <a:t>Inactive</a:t>
            </a:r>
            <a:r>
              <a:rPr lang="en-IN" spc="-60" dirty="0">
                <a:latin typeface="Arial"/>
                <a:cs typeface="Arial"/>
              </a:rPr>
              <a:t> </a:t>
            </a:r>
            <a:r>
              <a:rPr lang="en-IN" spc="15" dirty="0">
                <a:latin typeface="Arial"/>
                <a:cs typeface="Arial"/>
              </a:rPr>
              <a:t>Sheets</a:t>
            </a:r>
            <a:endParaRPr lang="en-IN" dirty="0">
              <a:latin typeface="Arial"/>
              <a:cs typeface="Arial"/>
            </a:endParaRPr>
          </a:p>
          <a:p>
            <a:endParaRPr lang="en-IN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34B96AF-4817-4477-816C-DA25984D476F}"/>
              </a:ext>
            </a:extLst>
          </p:cNvPr>
          <p:cNvSpPr/>
          <p:nvPr/>
        </p:nvSpPr>
        <p:spPr>
          <a:xfrm>
            <a:off x="6411162" y="3880677"/>
            <a:ext cx="25481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b="1" spc="10" dirty="0">
                <a:latin typeface="Arial"/>
                <a:cs typeface="Arial"/>
              </a:rPr>
              <a:t>Indicates</a:t>
            </a:r>
            <a:r>
              <a:rPr lang="en-IN" b="1" spc="-80" dirty="0">
                <a:latin typeface="Arial"/>
                <a:cs typeface="Arial"/>
              </a:rPr>
              <a:t> </a:t>
            </a:r>
            <a:r>
              <a:rPr lang="en-IN" b="1" dirty="0">
                <a:latin typeface="Arial"/>
                <a:cs typeface="Arial"/>
              </a:rPr>
              <a:t>“Active  </a:t>
            </a:r>
            <a:r>
              <a:rPr lang="en-IN" b="1" spc="15" dirty="0">
                <a:latin typeface="Arial"/>
                <a:cs typeface="Arial"/>
              </a:rPr>
              <a:t>Sheet” </a:t>
            </a:r>
            <a:r>
              <a:rPr lang="en-IN" b="1" spc="10" dirty="0">
                <a:latin typeface="Arial"/>
                <a:cs typeface="Arial"/>
              </a:rPr>
              <a:t>or  </a:t>
            </a:r>
            <a:r>
              <a:rPr lang="en-IN" b="1" spc="15" dirty="0">
                <a:latin typeface="Arial"/>
                <a:cs typeface="Arial"/>
              </a:rPr>
              <a:t>“Source</a:t>
            </a:r>
            <a:r>
              <a:rPr lang="en-IN" b="1" spc="-50" dirty="0">
                <a:latin typeface="Arial"/>
                <a:cs typeface="Arial"/>
              </a:rPr>
              <a:t> </a:t>
            </a:r>
            <a:r>
              <a:rPr lang="en-IN" b="1" spc="15" dirty="0">
                <a:latin typeface="Arial"/>
                <a:cs typeface="Arial"/>
              </a:rPr>
              <a:t>Sheet”</a:t>
            </a:r>
            <a:endParaRPr lang="en-IN" dirty="0">
              <a:latin typeface="Arial"/>
              <a:cs typeface="Arial"/>
            </a:endParaRPr>
          </a:p>
        </p:txBody>
      </p:sp>
      <p:sp>
        <p:nvSpPr>
          <p:cNvPr id="19" name="object 10">
            <a:extLst>
              <a:ext uri="{FF2B5EF4-FFF2-40B4-BE49-F238E27FC236}">
                <a16:creationId xmlns:a16="http://schemas.microsoft.com/office/drawing/2014/main" xmlns="" id="{A25B9E55-1873-4C56-86D0-2C9D4147F70D}"/>
              </a:ext>
            </a:extLst>
          </p:cNvPr>
          <p:cNvSpPr/>
          <p:nvPr/>
        </p:nvSpPr>
        <p:spPr>
          <a:xfrm>
            <a:off x="6311079" y="3838619"/>
            <a:ext cx="2610464" cy="1425735"/>
          </a:xfrm>
          <a:custGeom>
            <a:avLst/>
            <a:gdLst/>
            <a:ahLst/>
            <a:cxnLst/>
            <a:rect l="l" t="t" r="r" b="b"/>
            <a:pathLst>
              <a:path w="1887220" h="1134110">
                <a:moveTo>
                  <a:pt x="1082040" y="804672"/>
                </a:moveTo>
                <a:lnTo>
                  <a:pt x="1252727" y="1133856"/>
                </a:lnTo>
                <a:lnTo>
                  <a:pt x="1285629" y="1100327"/>
                </a:lnTo>
                <a:lnTo>
                  <a:pt x="1274064" y="1100327"/>
                </a:lnTo>
                <a:lnTo>
                  <a:pt x="1246632" y="1094232"/>
                </a:lnTo>
                <a:lnTo>
                  <a:pt x="1262569" y="1077978"/>
                </a:lnTo>
                <a:lnTo>
                  <a:pt x="1126714" y="813816"/>
                </a:lnTo>
                <a:lnTo>
                  <a:pt x="1097279" y="813816"/>
                </a:lnTo>
                <a:lnTo>
                  <a:pt x="1082040" y="804672"/>
                </a:lnTo>
                <a:close/>
              </a:path>
              <a:path w="1887220" h="1134110">
                <a:moveTo>
                  <a:pt x="1262569" y="1077978"/>
                </a:moveTo>
                <a:lnTo>
                  <a:pt x="1246632" y="1094232"/>
                </a:lnTo>
                <a:lnTo>
                  <a:pt x="1274064" y="1100327"/>
                </a:lnTo>
                <a:lnTo>
                  <a:pt x="1262569" y="1077978"/>
                </a:lnTo>
                <a:close/>
              </a:path>
              <a:path w="1887220" h="1134110">
                <a:moveTo>
                  <a:pt x="1853184" y="780288"/>
                </a:moveTo>
                <a:lnTo>
                  <a:pt x="1554479" y="780288"/>
                </a:lnTo>
                <a:lnTo>
                  <a:pt x="1262569" y="1077978"/>
                </a:lnTo>
                <a:lnTo>
                  <a:pt x="1274064" y="1100327"/>
                </a:lnTo>
                <a:lnTo>
                  <a:pt x="1285629" y="1100327"/>
                </a:lnTo>
                <a:lnTo>
                  <a:pt x="1566785" y="813816"/>
                </a:lnTo>
                <a:lnTo>
                  <a:pt x="1560576" y="813816"/>
                </a:lnTo>
                <a:lnTo>
                  <a:pt x="1572768" y="807719"/>
                </a:lnTo>
                <a:lnTo>
                  <a:pt x="1886712" y="807719"/>
                </a:lnTo>
                <a:lnTo>
                  <a:pt x="1886712" y="795527"/>
                </a:lnTo>
                <a:lnTo>
                  <a:pt x="1853184" y="795527"/>
                </a:lnTo>
                <a:lnTo>
                  <a:pt x="1853184" y="780288"/>
                </a:lnTo>
                <a:close/>
              </a:path>
              <a:path w="1887220" h="1134110">
                <a:moveTo>
                  <a:pt x="1886712" y="0"/>
                </a:moveTo>
                <a:lnTo>
                  <a:pt x="0" y="0"/>
                </a:lnTo>
                <a:lnTo>
                  <a:pt x="0" y="813816"/>
                </a:lnTo>
                <a:lnTo>
                  <a:pt x="1086781" y="813816"/>
                </a:lnTo>
                <a:lnTo>
                  <a:pt x="1082040" y="804672"/>
                </a:lnTo>
                <a:lnTo>
                  <a:pt x="1122012" y="804672"/>
                </a:lnTo>
                <a:lnTo>
                  <a:pt x="1117309" y="795527"/>
                </a:lnTo>
                <a:lnTo>
                  <a:pt x="33528" y="795527"/>
                </a:lnTo>
                <a:lnTo>
                  <a:pt x="15240" y="780288"/>
                </a:lnTo>
                <a:lnTo>
                  <a:pt x="33528" y="780288"/>
                </a:lnTo>
                <a:lnTo>
                  <a:pt x="33528" y="33527"/>
                </a:lnTo>
                <a:lnTo>
                  <a:pt x="15240" y="33527"/>
                </a:lnTo>
                <a:lnTo>
                  <a:pt x="33528" y="18287"/>
                </a:lnTo>
                <a:lnTo>
                  <a:pt x="1886712" y="18287"/>
                </a:lnTo>
                <a:lnTo>
                  <a:pt x="1886712" y="0"/>
                </a:lnTo>
                <a:close/>
              </a:path>
              <a:path w="1887220" h="1134110">
                <a:moveTo>
                  <a:pt x="1122012" y="804672"/>
                </a:moveTo>
                <a:lnTo>
                  <a:pt x="1082040" y="804672"/>
                </a:lnTo>
                <a:lnTo>
                  <a:pt x="1097279" y="813816"/>
                </a:lnTo>
                <a:lnTo>
                  <a:pt x="1126714" y="813816"/>
                </a:lnTo>
                <a:lnTo>
                  <a:pt x="1122012" y="804672"/>
                </a:lnTo>
                <a:close/>
              </a:path>
              <a:path w="1887220" h="1134110">
                <a:moveTo>
                  <a:pt x="1572768" y="807719"/>
                </a:moveTo>
                <a:lnTo>
                  <a:pt x="1560576" y="813816"/>
                </a:lnTo>
                <a:lnTo>
                  <a:pt x="1566785" y="813816"/>
                </a:lnTo>
                <a:lnTo>
                  <a:pt x="1572768" y="807719"/>
                </a:lnTo>
                <a:close/>
              </a:path>
              <a:path w="1887220" h="1134110">
                <a:moveTo>
                  <a:pt x="1886712" y="807719"/>
                </a:moveTo>
                <a:lnTo>
                  <a:pt x="1572768" y="807719"/>
                </a:lnTo>
                <a:lnTo>
                  <a:pt x="1566785" y="813816"/>
                </a:lnTo>
                <a:lnTo>
                  <a:pt x="1886712" y="813816"/>
                </a:lnTo>
                <a:lnTo>
                  <a:pt x="1886712" y="807719"/>
                </a:lnTo>
                <a:close/>
              </a:path>
              <a:path w="1887220" h="1134110">
                <a:moveTo>
                  <a:pt x="33528" y="780288"/>
                </a:moveTo>
                <a:lnTo>
                  <a:pt x="15240" y="780288"/>
                </a:lnTo>
                <a:lnTo>
                  <a:pt x="33528" y="795527"/>
                </a:lnTo>
                <a:lnTo>
                  <a:pt x="33528" y="780288"/>
                </a:lnTo>
                <a:close/>
              </a:path>
              <a:path w="1887220" h="1134110">
                <a:moveTo>
                  <a:pt x="1109472" y="780288"/>
                </a:moveTo>
                <a:lnTo>
                  <a:pt x="33528" y="780288"/>
                </a:lnTo>
                <a:lnTo>
                  <a:pt x="33528" y="795527"/>
                </a:lnTo>
                <a:lnTo>
                  <a:pt x="1117309" y="795527"/>
                </a:lnTo>
                <a:lnTo>
                  <a:pt x="1109472" y="780288"/>
                </a:lnTo>
                <a:close/>
              </a:path>
              <a:path w="1887220" h="1134110">
                <a:moveTo>
                  <a:pt x="1853184" y="18287"/>
                </a:moveTo>
                <a:lnTo>
                  <a:pt x="1853184" y="795527"/>
                </a:lnTo>
                <a:lnTo>
                  <a:pt x="1871472" y="780288"/>
                </a:lnTo>
                <a:lnTo>
                  <a:pt x="1886712" y="780288"/>
                </a:lnTo>
                <a:lnTo>
                  <a:pt x="1886712" y="33527"/>
                </a:lnTo>
                <a:lnTo>
                  <a:pt x="1871472" y="33527"/>
                </a:lnTo>
                <a:lnTo>
                  <a:pt x="1853184" y="18287"/>
                </a:lnTo>
                <a:close/>
              </a:path>
              <a:path w="1887220" h="1134110">
                <a:moveTo>
                  <a:pt x="1886712" y="780288"/>
                </a:moveTo>
                <a:lnTo>
                  <a:pt x="1871472" y="780288"/>
                </a:lnTo>
                <a:lnTo>
                  <a:pt x="1853184" y="795527"/>
                </a:lnTo>
                <a:lnTo>
                  <a:pt x="1886712" y="795527"/>
                </a:lnTo>
                <a:lnTo>
                  <a:pt x="1886712" y="780288"/>
                </a:lnTo>
                <a:close/>
              </a:path>
              <a:path w="1887220" h="1134110">
                <a:moveTo>
                  <a:pt x="33528" y="18287"/>
                </a:moveTo>
                <a:lnTo>
                  <a:pt x="15240" y="33527"/>
                </a:lnTo>
                <a:lnTo>
                  <a:pt x="33528" y="33527"/>
                </a:lnTo>
                <a:lnTo>
                  <a:pt x="33528" y="18287"/>
                </a:lnTo>
                <a:close/>
              </a:path>
              <a:path w="1887220" h="1134110">
                <a:moveTo>
                  <a:pt x="1853184" y="18287"/>
                </a:moveTo>
                <a:lnTo>
                  <a:pt x="33528" y="18287"/>
                </a:lnTo>
                <a:lnTo>
                  <a:pt x="33528" y="33527"/>
                </a:lnTo>
                <a:lnTo>
                  <a:pt x="1853184" y="33527"/>
                </a:lnTo>
                <a:lnTo>
                  <a:pt x="1853184" y="18287"/>
                </a:lnTo>
                <a:close/>
              </a:path>
              <a:path w="1887220" h="1134110">
                <a:moveTo>
                  <a:pt x="1886712" y="18287"/>
                </a:moveTo>
                <a:lnTo>
                  <a:pt x="1853184" y="18287"/>
                </a:lnTo>
                <a:lnTo>
                  <a:pt x="1871472" y="33527"/>
                </a:lnTo>
                <a:lnTo>
                  <a:pt x="1886712" y="33527"/>
                </a:lnTo>
                <a:lnTo>
                  <a:pt x="1886712" y="18287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808638710"/>
      </p:ext>
    </p:extLst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8"/>
            <a:ext cx="451399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Header &amp; Footer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802013" y="1508173"/>
            <a:ext cx="10475583" cy="821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>
              <a:lnSpc>
                <a:spcPct val="102099"/>
              </a:lnSpc>
              <a:spcBef>
                <a:spcPts val="1790"/>
              </a:spcBef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target sheets. </a:t>
            </a:r>
            <a:r>
              <a:rPr lang="en-IN" sz="2400" i="1" spc="10" dirty="0" err="1">
                <a:latin typeface="Segoe UI" panose="020B0502040204020203" pitchFamily="34" charset="0"/>
                <a:cs typeface="Segoe UI" panose="020B0502040204020203" pitchFamily="34" charset="0"/>
              </a:rPr>
              <a:t>Ctrl+click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sheet tabs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sheets you want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 update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with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settings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from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source</a:t>
            </a:r>
            <a:r>
              <a:rPr lang="en-IN" sz="2400" i="1" spc="1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sheet.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09CD122C-F16E-42CE-B656-D3A421113FA5}"/>
              </a:ext>
            </a:extLst>
          </p:cNvPr>
          <p:cNvSpPr/>
          <p:nvPr/>
        </p:nvSpPr>
        <p:spPr>
          <a:xfrm>
            <a:off x="6095999" y="5737123"/>
            <a:ext cx="5181597" cy="943896"/>
          </a:xfrm>
          <a:prstGeom prst="roundRect">
            <a:avLst/>
          </a:prstGeom>
          <a:solidFill>
            <a:srgbClr val="FCD3C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3A71778-77C1-48E4-9766-77D42C9DBF55}"/>
              </a:ext>
            </a:extLst>
          </p:cNvPr>
          <p:cNvSpPr txBox="1"/>
          <p:nvPr/>
        </p:nvSpPr>
        <p:spPr>
          <a:xfrm>
            <a:off x="6096000" y="5737123"/>
            <a:ext cx="5732206" cy="121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1915">
              <a:lnSpc>
                <a:spcPct val="100000"/>
              </a:lnSpc>
              <a:spcBef>
                <a:spcPts val="135"/>
              </a:spcBef>
            </a:pPr>
            <a:r>
              <a:rPr lang="en-IN" b="1" u="heavy" spc="1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Note:</a:t>
            </a:r>
            <a:endParaRPr lang="en-IN" dirty="0">
              <a:latin typeface="Arial"/>
              <a:cs typeface="Arial"/>
            </a:endParaRPr>
          </a:p>
          <a:p>
            <a:pPr marL="81915" marR="552450">
              <a:lnSpc>
                <a:spcPct val="101899"/>
              </a:lnSpc>
            </a:pPr>
            <a:r>
              <a:rPr lang="en-IN" spc="15" dirty="0">
                <a:latin typeface="Arial"/>
                <a:cs typeface="Arial"/>
              </a:rPr>
              <a:t>Pressing control </a:t>
            </a:r>
            <a:r>
              <a:rPr lang="en-IN" spc="20" dirty="0">
                <a:latin typeface="Arial"/>
                <a:cs typeface="Arial"/>
              </a:rPr>
              <a:t>and </a:t>
            </a:r>
            <a:r>
              <a:rPr lang="en-IN" spc="15" dirty="0">
                <a:latin typeface="Arial"/>
                <a:cs typeface="Arial"/>
              </a:rPr>
              <a:t>arrow </a:t>
            </a:r>
            <a:r>
              <a:rPr lang="en-IN" spc="5" dirty="0">
                <a:latin typeface="Arial"/>
                <a:cs typeface="Arial"/>
              </a:rPr>
              <a:t>keys </a:t>
            </a:r>
            <a:r>
              <a:rPr lang="en-IN" spc="10" dirty="0">
                <a:latin typeface="Arial"/>
                <a:cs typeface="Arial"/>
              </a:rPr>
              <a:t>will </a:t>
            </a:r>
            <a:r>
              <a:rPr lang="en-IN" spc="20" dirty="0">
                <a:latin typeface="Arial"/>
                <a:cs typeface="Arial"/>
              </a:rPr>
              <a:t>change</a:t>
            </a:r>
            <a:r>
              <a:rPr lang="en-IN" spc="-229" dirty="0">
                <a:latin typeface="Arial"/>
                <a:cs typeface="Arial"/>
              </a:rPr>
              <a:t> </a:t>
            </a:r>
            <a:r>
              <a:rPr lang="en-IN" spc="10" dirty="0">
                <a:latin typeface="Arial"/>
                <a:cs typeface="Arial"/>
              </a:rPr>
              <a:t>the  </a:t>
            </a:r>
            <a:r>
              <a:rPr lang="en-IN" spc="15" dirty="0">
                <a:latin typeface="Arial"/>
                <a:cs typeface="Arial"/>
              </a:rPr>
              <a:t>orientation of </a:t>
            </a:r>
            <a:r>
              <a:rPr lang="en-IN" spc="5" dirty="0">
                <a:latin typeface="Arial"/>
                <a:cs typeface="Arial"/>
              </a:rPr>
              <a:t>your</a:t>
            </a:r>
            <a:r>
              <a:rPr lang="en-IN" spc="-95" dirty="0">
                <a:latin typeface="Arial"/>
                <a:cs typeface="Arial"/>
              </a:rPr>
              <a:t> </a:t>
            </a:r>
            <a:r>
              <a:rPr lang="en-IN" spc="15" dirty="0">
                <a:latin typeface="Arial"/>
                <a:cs typeface="Arial"/>
              </a:rPr>
              <a:t>screen/monitor</a:t>
            </a:r>
            <a:endParaRPr lang="en-IN" dirty="0">
              <a:latin typeface="Arial"/>
              <a:cs typeface="Arial"/>
            </a:endParaRPr>
          </a:p>
          <a:p>
            <a:endParaRPr lang="en-IN" dirty="0"/>
          </a:p>
        </p:txBody>
      </p:sp>
      <p:sp>
        <p:nvSpPr>
          <p:cNvPr id="13" name="object 12">
            <a:extLst>
              <a:ext uri="{FF2B5EF4-FFF2-40B4-BE49-F238E27FC236}">
                <a16:creationId xmlns:a16="http://schemas.microsoft.com/office/drawing/2014/main" xmlns="" id="{EBDC87CD-C156-4F75-916A-D55DA4EC0550}"/>
              </a:ext>
            </a:extLst>
          </p:cNvPr>
          <p:cNvSpPr/>
          <p:nvPr/>
        </p:nvSpPr>
        <p:spPr>
          <a:xfrm>
            <a:off x="490727" y="4810252"/>
            <a:ext cx="3740150" cy="1496374"/>
          </a:xfrm>
          <a:custGeom>
            <a:avLst/>
            <a:gdLst/>
            <a:ahLst/>
            <a:cxnLst/>
            <a:rect l="l" t="t" r="r" b="b"/>
            <a:pathLst>
              <a:path w="3740150" h="1231900">
                <a:moveTo>
                  <a:pt x="3739896" y="0"/>
                </a:moveTo>
                <a:lnTo>
                  <a:pt x="1874520" y="640080"/>
                </a:lnTo>
                <a:lnTo>
                  <a:pt x="106679" y="640080"/>
                </a:lnTo>
                <a:lnTo>
                  <a:pt x="85343" y="643128"/>
                </a:lnTo>
                <a:lnTo>
                  <a:pt x="45720" y="658368"/>
                </a:lnTo>
                <a:lnTo>
                  <a:pt x="18287" y="688848"/>
                </a:lnTo>
                <a:lnTo>
                  <a:pt x="0" y="728472"/>
                </a:lnTo>
                <a:lnTo>
                  <a:pt x="0" y="1146048"/>
                </a:lnTo>
                <a:lnTo>
                  <a:pt x="30479" y="1200912"/>
                </a:lnTo>
                <a:lnTo>
                  <a:pt x="67056" y="1225296"/>
                </a:lnTo>
                <a:lnTo>
                  <a:pt x="85343" y="1231392"/>
                </a:lnTo>
                <a:lnTo>
                  <a:pt x="3142488" y="1231392"/>
                </a:lnTo>
                <a:lnTo>
                  <a:pt x="3163824" y="1225296"/>
                </a:lnTo>
                <a:lnTo>
                  <a:pt x="3182112" y="1213104"/>
                </a:lnTo>
                <a:lnTo>
                  <a:pt x="3197352" y="1200912"/>
                </a:lnTo>
                <a:lnTo>
                  <a:pt x="3199891" y="1197864"/>
                </a:lnTo>
                <a:lnTo>
                  <a:pt x="94487" y="1197864"/>
                </a:lnTo>
                <a:lnTo>
                  <a:pt x="85344" y="1194816"/>
                </a:lnTo>
                <a:lnTo>
                  <a:pt x="79248" y="1194816"/>
                </a:lnTo>
                <a:lnTo>
                  <a:pt x="64007" y="1185672"/>
                </a:lnTo>
                <a:lnTo>
                  <a:pt x="67056" y="1185672"/>
                </a:lnTo>
                <a:lnTo>
                  <a:pt x="51815" y="1176528"/>
                </a:lnTo>
                <a:lnTo>
                  <a:pt x="54864" y="1176528"/>
                </a:lnTo>
                <a:lnTo>
                  <a:pt x="48006" y="1167384"/>
                </a:lnTo>
                <a:lnTo>
                  <a:pt x="45720" y="1167384"/>
                </a:lnTo>
                <a:lnTo>
                  <a:pt x="36576" y="1152144"/>
                </a:lnTo>
                <a:lnTo>
                  <a:pt x="38607" y="1152144"/>
                </a:lnTo>
                <a:lnTo>
                  <a:pt x="34543" y="1139952"/>
                </a:lnTo>
                <a:lnTo>
                  <a:pt x="33528" y="1139952"/>
                </a:lnTo>
                <a:lnTo>
                  <a:pt x="30479" y="1121664"/>
                </a:lnTo>
                <a:lnTo>
                  <a:pt x="30479" y="749808"/>
                </a:lnTo>
                <a:lnTo>
                  <a:pt x="30915" y="749808"/>
                </a:lnTo>
                <a:lnTo>
                  <a:pt x="33528" y="731520"/>
                </a:lnTo>
                <a:lnTo>
                  <a:pt x="35559" y="731520"/>
                </a:lnTo>
                <a:lnTo>
                  <a:pt x="38608" y="722376"/>
                </a:lnTo>
                <a:lnTo>
                  <a:pt x="36576" y="722376"/>
                </a:lnTo>
                <a:lnTo>
                  <a:pt x="45720" y="707136"/>
                </a:lnTo>
                <a:lnTo>
                  <a:pt x="47548" y="707136"/>
                </a:lnTo>
                <a:lnTo>
                  <a:pt x="53035" y="697992"/>
                </a:lnTo>
                <a:lnTo>
                  <a:pt x="51815" y="697992"/>
                </a:lnTo>
                <a:lnTo>
                  <a:pt x="54864" y="694944"/>
                </a:lnTo>
                <a:lnTo>
                  <a:pt x="55626" y="694944"/>
                </a:lnTo>
                <a:lnTo>
                  <a:pt x="67056" y="685800"/>
                </a:lnTo>
                <a:lnTo>
                  <a:pt x="69088" y="685800"/>
                </a:lnTo>
                <a:lnTo>
                  <a:pt x="79248" y="679704"/>
                </a:lnTo>
                <a:lnTo>
                  <a:pt x="76200" y="679704"/>
                </a:lnTo>
                <a:lnTo>
                  <a:pt x="94487" y="673608"/>
                </a:lnTo>
                <a:lnTo>
                  <a:pt x="1883664" y="673608"/>
                </a:lnTo>
                <a:lnTo>
                  <a:pt x="3487576" y="123052"/>
                </a:lnTo>
                <a:lnTo>
                  <a:pt x="3608832" y="45720"/>
                </a:lnTo>
                <a:lnTo>
                  <a:pt x="3672672" y="45720"/>
                </a:lnTo>
                <a:lnTo>
                  <a:pt x="3739896" y="3048"/>
                </a:lnTo>
                <a:lnTo>
                  <a:pt x="3739896" y="0"/>
                </a:lnTo>
                <a:close/>
              </a:path>
              <a:path w="3740150" h="1231900">
                <a:moveTo>
                  <a:pt x="3151632" y="1191768"/>
                </a:moveTo>
                <a:lnTo>
                  <a:pt x="3133344" y="1197864"/>
                </a:lnTo>
                <a:lnTo>
                  <a:pt x="3199891" y="1197864"/>
                </a:lnTo>
                <a:lnTo>
                  <a:pt x="3202432" y="1194816"/>
                </a:lnTo>
                <a:lnTo>
                  <a:pt x="3148584" y="1194816"/>
                </a:lnTo>
                <a:lnTo>
                  <a:pt x="3151632" y="1191768"/>
                </a:lnTo>
                <a:close/>
              </a:path>
              <a:path w="3740150" h="1231900">
                <a:moveTo>
                  <a:pt x="76200" y="1191768"/>
                </a:moveTo>
                <a:lnTo>
                  <a:pt x="79248" y="1194816"/>
                </a:lnTo>
                <a:lnTo>
                  <a:pt x="85344" y="1194816"/>
                </a:lnTo>
                <a:lnTo>
                  <a:pt x="76200" y="1191768"/>
                </a:lnTo>
                <a:close/>
              </a:path>
              <a:path w="3740150" h="1231900">
                <a:moveTo>
                  <a:pt x="3221736" y="1164336"/>
                </a:moveTo>
                <a:lnTo>
                  <a:pt x="3185160" y="1164336"/>
                </a:lnTo>
                <a:lnTo>
                  <a:pt x="3172968" y="1176528"/>
                </a:lnTo>
                <a:lnTo>
                  <a:pt x="3176016" y="1176528"/>
                </a:lnTo>
                <a:lnTo>
                  <a:pt x="3160776" y="1185672"/>
                </a:lnTo>
                <a:lnTo>
                  <a:pt x="3163824" y="1185672"/>
                </a:lnTo>
                <a:lnTo>
                  <a:pt x="3148584" y="1194816"/>
                </a:lnTo>
                <a:lnTo>
                  <a:pt x="3202432" y="1194816"/>
                </a:lnTo>
                <a:lnTo>
                  <a:pt x="3212592" y="1182624"/>
                </a:lnTo>
                <a:lnTo>
                  <a:pt x="3221736" y="1164336"/>
                </a:lnTo>
                <a:close/>
              </a:path>
              <a:path w="3740150" h="1231900">
                <a:moveTo>
                  <a:pt x="45720" y="1164336"/>
                </a:moveTo>
                <a:lnTo>
                  <a:pt x="45720" y="1167384"/>
                </a:lnTo>
                <a:lnTo>
                  <a:pt x="48006" y="1167384"/>
                </a:lnTo>
                <a:lnTo>
                  <a:pt x="45720" y="1164336"/>
                </a:lnTo>
                <a:close/>
              </a:path>
              <a:path w="3740150" h="1231900">
                <a:moveTo>
                  <a:pt x="3191256" y="1152144"/>
                </a:moveTo>
                <a:lnTo>
                  <a:pt x="3182112" y="1167384"/>
                </a:lnTo>
                <a:lnTo>
                  <a:pt x="3185160" y="1164336"/>
                </a:lnTo>
                <a:lnTo>
                  <a:pt x="3221736" y="1164336"/>
                </a:lnTo>
                <a:lnTo>
                  <a:pt x="3224784" y="1155192"/>
                </a:lnTo>
                <a:lnTo>
                  <a:pt x="3191256" y="1155192"/>
                </a:lnTo>
                <a:lnTo>
                  <a:pt x="3191256" y="1152144"/>
                </a:lnTo>
                <a:close/>
              </a:path>
              <a:path w="3740150" h="1231900">
                <a:moveTo>
                  <a:pt x="38607" y="1152144"/>
                </a:moveTo>
                <a:lnTo>
                  <a:pt x="36576" y="1152144"/>
                </a:lnTo>
                <a:lnTo>
                  <a:pt x="39623" y="1155192"/>
                </a:lnTo>
                <a:lnTo>
                  <a:pt x="38607" y="1152144"/>
                </a:lnTo>
                <a:close/>
              </a:path>
              <a:path w="3740150" h="1231900">
                <a:moveTo>
                  <a:pt x="3229138" y="1136904"/>
                </a:moveTo>
                <a:lnTo>
                  <a:pt x="3197352" y="1136904"/>
                </a:lnTo>
                <a:lnTo>
                  <a:pt x="3191256" y="1155192"/>
                </a:lnTo>
                <a:lnTo>
                  <a:pt x="3224784" y="1155192"/>
                </a:lnTo>
                <a:lnTo>
                  <a:pt x="3227832" y="1146048"/>
                </a:lnTo>
                <a:lnTo>
                  <a:pt x="3229138" y="1136904"/>
                </a:lnTo>
                <a:close/>
              </a:path>
              <a:path w="3740150" h="1231900">
                <a:moveTo>
                  <a:pt x="33528" y="1136904"/>
                </a:moveTo>
                <a:lnTo>
                  <a:pt x="33528" y="1139952"/>
                </a:lnTo>
                <a:lnTo>
                  <a:pt x="34543" y="1139952"/>
                </a:lnTo>
                <a:lnTo>
                  <a:pt x="33528" y="1136904"/>
                </a:lnTo>
                <a:close/>
              </a:path>
              <a:path w="3740150" h="1231900">
                <a:moveTo>
                  <a:pt x="3230880" y="749808"/>
                </a:moveTo>
                <a:lnTo>
                  <a:pt x="3197352" y="749808"/>
                </a:lnTo>
                <a:lnTo>
                  <a:pt x="3197352" y="1121664"/>
                </a:lnTo>
                <a:lnTo>
                  <a:pt x="3194304" y="1139952"/>
                </a:lnTo>
                <a:lnTo>
                  <a:pt x="3197352" y="1136904"/>
                </a:lnTo>
                <a:lnTo>
                  <a:pt x="3229138" y="1136904"/>
                </a:lnTo>
                <a:lnTo>
                  <a:pt x="3230880" y="1124712"/>
                </a:lnTo>
                <a:lnTo>
                  <a:pt x="3230880" y="749808"/>
                </a:lnTo>
                <a:close/>
              </a:path>
              <a:path w="3740150" h="1231900">
                <a:moveTo>
                  <a:pt x="30915" y="749808"/>
                </a:moveTo>
                <a:lnTo>
                  <a:pt x="30479" y="749808"/>
                </a:lnTo>
                <a:lnTo>
                  <a:pt x="30479" y="752856"/>
                </a:lnTo>
                <a:lnTo>
                  <a:pt x="30915" y="749808"/>
                </a:lnTo>
                <a:close/>
              </a:path>
              <a:path w="3740150" h="1231900">
                <a:moveTo>
                  <a:pt x="3194304" y="731520"/>
                </a:moveTo>
                <a:lnTo>
                  <a:pt x="3197352" y="752856"/>
                </a:lnTo>
                <a:lnTo>
                  <a:pt x="3197352" y="749808"/>
                </a:lnTo>
                <a:lnTo>
                  <a:pt x="3230880" y="749808"/>
                </a:lnTo>
                <a:lnTo>
                  <a:pt x="3229138" y="737616"/>
                </a:lnTo>
                <a:lnTo>
                  <a:pt x="3197352" y="737616"/>
                </a:lnTo>
                <a:lnTo>
                  <a:pt x="3194304" y="731520"/>
                </a:lnTo>
                <a:close/>
              </a:path>
              <a:path w="3740150" h="1231900">
                <a:moveTo>
                  <a:pt x="35559" y="731520"/>
                </a:moveTo>
                <a:lnTo>
                  <a:pt x="33528" y="731520"/>
                </a:lnTo>
                <a:lnTo>
                  <a:pt x="33528" y="737616"/>
                </a:lnTo>
                <a:lnTo>
                  <a:pt x="35559" y="731520"/>
                </a:lnTo>
                <a:close/>
              </a:path>
              <a:path w="3740150" h="1231900">
                <a:moveTo>
                  <a:pt x="3225219" y="719328"/>
                </a:moveTo>
                <a:lnTo>
                  <a:pt x="3191256" y="719328"/>
                </a:lnTo>
                <a:lnTo>
                  <a:pt x="3197352" y="737616"/>
                </a:lnTo>
                <a:lnTo>
                  <a:pt x="3229138" y="737616"/>
                </a:lnTo>
                <a:lnTo>
                  <a:pt x="3227832" y="728472"/>
                </a:lnTo>
                <a:lnTo>
                  <a:pt x="3225219" y="719328"/>
                </a:lnTo>
                <a:close/>
              </a:path>
              <a:path w="3740150" h="1231900">
                <a:moveTo>
                  <a:pt x="39623" y="719328"/>
                </a:moveTo>
                <a:lnTo>
                  <a:pt x="36576" y="722376"/>
                </a:lnTo>
                <a:lnTo>
                  <a:pt x="38608" y="722376"/>
                </a:lnTo>
                <a:lnTo>
                  <a:pt x="39623" y="719328"/>
                </a:lnTo>
                <a:close/>
              </a:path>
              <a:path w="3740150" h="1231900">
                <a:moveTo>
                  <a:pt x="3182112" y="707136"/>
                </a:moveTo>
                <a:lnTo>
                  <a:pt x="3191256" y="722376"/>
                </a:lnTo>
                <a:lnTo>
                  <a:pt x="3191256" y="719328"/>
                </a:lnTo>
                <a:lnTo>
                  <a:pt x="3225219" y="719328"/>
                </a:lnTo>
                <a:lnTo>
                  <a:pt x="3222606" y="710184"/>
                </a:lnTo>
                <a:lnTo>
                  <a:pt x="3185160" y="710184"/>
                </a:lnTo>
                <a:lnTo>
                  <a:pt x="3182112" y="707136"/>
                </a:lnTo>
                <a:close/>
              </a:path>
              <a:path w="3740150" h="1231900">
                <a:moveTo>
                  <a:pt x="47548" y="707136"/>
                </a:moveTo>
                <a:lnTo>
                  <a:pt x="45720" y="707136"/>
                </a:lnTo>
                <a:lnTo>
                  <a:pt x="45720" y="710184"/>
                </a:lnTo>
                <a:lnTo>
                  <a:pt x="47548" y="707136"/>
                </a:lnTo>
                <a:close/>
              </a:path>
              <a:path w="3740150" h="1231900">
                <a:moveTo>
                  <a:pt x="3174322" y="696637"/>
                </a:moveTo>
                <a:lnTo>
                  <a:pt x="3185160" y="710184"/>
                </a:lnTo>
                <a:lnTo>
                  <a:pt x="3222606" y="710184"/>
                </a:lnTo>
                <a:lnTo>
                  <a:pt x="3221736" y="707136"/>
                </a:lnTo>
                <a:lnTo>
                  <a:pt x="3217164" y="697992"/>
                </a:lnTo>
                <a:lnTo>
                  <a:pt x="3176016" y="697992"/>
                </a:lnTo>
                <a:lnTo>
                  <a:pt x="3174322" y="696637"/>
                </a:lnTo>
                <a:close/>
              </a:path>
              <a:path w="3740150" h="1231900">
                <a:moveTo>
                  <a:pt x="54864" y="694944"/>
                </a:moveTo>
                <a:lnTo>
                  <a:pt x="51815" y="697992"/>
                </a:lnTo>
                <a:lnTo>
                  <a:pt x="54160" y="696116"/>
                </a:lnTo>
                <a:lnTo>
                  <a:pt x="54864" y="694944"/>
                </a:lnTo>
                <a:close/>
              </a:path>
              <a:path w="3740150" h="1231900">
                <a:moveTo>
                  <a:pt x="54160" y="696116"/>
                </a:moveTo>
                <a:lnTo>
                  <a:pt x="51815" y="697992"/>
                </a:lnTo>
                <a:lnTo>
                  <a:pt x="53035" y="697992"/>
                </a:lnTo>
                <a:lnTo>
                  <a:pt x="54160" y="696116"/>
                </a:lnTo>
                <a:close/>
              </a:path>
              <a:path w="3740150" h="1231900">
                <a:moveTo>
                  <a:pt x="3172968" y="694944"/>
                </a:moveTo>
                <a:lnTo>
                  <a:pt x="3174322" y="696637"/>
                </a:lnTo>
                <a:lnTo>
                  <a:pt x="3176016" y="697992"/>
                </a:lnTo>
                <a:lnTo>
                  <a:pt x="3172968" y="694944"/>
                </a:lnTo>
                <a:close/>
              </a:path>
              <a:path w="3740150" h="1231900">
                <a:moveTo>
                  <a:pt x="3215640" y="694944"/>
                </a:moveTo>
                <a:lnTo>
                  <a:pt x="3172968" y="694944"/>
                </a:lnTo>
                <a:lnTo>
                  <a:pt x="3176016" y="697992"/>
                </a:lnTo>
                <a:lnTo>
                  <a:pt x="3217164" y="697992"/>
                </a:lnTo>
                <a:lnTo>
                  <a:pt x="3215640" y="694944"/>
                </a:lnTo>
                <a:close/>
              </a:path>
              <a:path w="3740150" h="1231900">
                <a:moveTo>
                  <a:pt x="3209544" y="685800"/>
                </a:moveTo>
                <a:lnTo>
                  <a:pt x="3160776" y="685800"/>
                </a:lnTo>
                <a:lnTo>
                  <a:pt x="3174322" y="696637"/>
                </a:lnTo>
                <a:lnTo>
                  <a:pt x="3172968" y="694944"/>
                </a:lnTo>
                <a:lnTo>
                  <a:pt x="3215640" y="694944"/>
                </a:lnTo>
                <a:lnTo>
                  <a:pt x="3212592" y="688848"/>
                </a:lnTo>
                <a:lnTo>
                  <a:pt x="3209544" y="685800"/>
                </a:lnTo>
                <a:close/>
              </a:path>
              <a:path w="3740150" h="1231900">
                <a:moveTo>
                  <a:pt x="55626" y="694944"/>
                </a:moveTo>
                <a:lnTo>
                  <a:pt x="54864" y="694944"/>
                </a:lnTo>
                <a:lnTo>
                  <a:pt x="54160" y="696116"/>
                </a:lnTo>
                <a:lnTo>
                  <a:pt x="55626" y="694944"/>
                </a:lnTo>
                <a:close/>
              </a:path>
              <a:path w="3740150" h="1231900">
                <a:moveTo>
                  <a:pt x="69088" y="685800"/>
                </a:moveTo>
                <a:lnTo>
                  <a:pt x="67056" y="685800"/>
                </a:lnTo>
                <a:lnTo>
                  <a:pt x="64007" y="688848"/>
                </a:lnTo>
                <a:lnTo>
                  <a:pt x="69088" y="685800"/>
                </a:lnTo>
                <a:close/>
              </a:path>
              <a:path w="3740150" h="1231900">
                <a:moveTo>
                  <a:pt x="3672672" y="45720"/>
                </a:moveTo>
                <a:lnTo>
                  <a:pt x="3608832" y="45720"/>
                </a:lnTo>
                <a:lnTo>
                  <a:pt x="3624072" y="76200"/>
                </a:lnTo>
                <a:lnTo>
                  <a:pt x="3487576" y="123052"/>
                </a:lnTo>
                <a:lnTo>
                  <a:pt x="2624328" y="673608"/>
                </a:lnTo>
                <a:lnTo>
                  <a:pt x="3133344" y="673608"/>
                </a:lnTo>
                <a:lnTo>
                  <a:pt x="3151632" y="679704"/>
                </a:lnTo>
                <a:lnTo>
                  <a:pt x="3148584" y="679704"/>
                </a:lnTo>
                <a:lnTo>
                  <a:pt x="3163824" y="688848"/>
                </a:lnTo>
                <a:lnTo>
                  <a:pt x="3160776" y="685800"/>
                </a:lnTo>
                <a:lnTo>
                  <a:pt x="3209544" y="685800"/>
                </a:lnTo>
                <a:lnTo>
                  <a:pt x="3194304" y="670560"/>
                </a:lnTo>
                <a:lnTo>
                  <a:pt x="2688336" y="670560"/>
                </a:lnTo>
                <a:lnTo>
                  <a:pt x="2682240" y="640080"/>
                </a:lnTo>
                <a:lnTo>
                  <a:pt x="2736352" y="640080"/>
                </a:lnTo>
                <a:lnTo>
                  <a:pt x="3672672" y="45720"/>
                </a:lnTo>
                <a:close/>
              </a:path>
              <a:path w="3740150" h="1231900">
                <a:moveTo>
                  <a:pt x="109728" y="673608"/>
                </a:moveTo>
                <a:lnTo>
                  <a:pt x="94487" y="673608"/>
                </a:lnTo>
                <a:lnTo>
                  <a:pt x="91440" y="676656"/>
                </a:lnTo>
                <a:lnTo>
                  <a:pt x="109728" y="673608"/>
                </a:lnTo>
                <a:close/>
              </a:path>
              <a:path w="3740150" h="1231900">
                <a:moveTo>
                  <a:pt x="3133344" y="673608"/>
                </a:moveTo>
                <a:lnTo>
                  <a:pt x="3118104" y="673608"/>
                </a:lnTo>
                <a:lnTo>
                  <a:pt x="3139440" y="676656"/>
                </a:lnTo>
                <a:lnTo>
                  <a:pt x="3133344" y="673608"/>
                </a:lnTo>
                <a:close/>
              </a:path>
              <a:path w="3740150" h="1231900">
                <a:moveTo>
                  <a:pt x="2736352" y="640080"/>
                </a:moveTo>
                <a:lnTo>
                  <a:pt x="2682240" y="640080"/>
                </a:lnTo>
                <a:lnTo>
                  <a:pt x="2688336" y="670560"/>
                </a:lnTo>
                <a:lnTo>
                  <a:pt x="2736352" y="640080"/>
                </a:lnTo>
                <a:close/>
              </a:path>
              <a:path w="3740150" h="1231900">
                <a:moveTo>
                  <a:pt x="3121152" y="640080"/>
                </a:moveTo>
                <a:lnTo>
                  <a:pt x="2736352" y="640080"/>
                </a:lnTo>
                <a:lnTo>
                  <a:pt x="2688336" y="670560"/>
                </a:lnTo>
                <a:lnTo>
                  <a:pt x="3194304" y="670560"/>
                </a:lnTo>
                <a:lnTo>
                  <a:pt x="3182112" y="658368"/>
                </a:lnTo>
                <a:lnTo>
                  <a:pt x="3163824" y="649224"/>
                </a:lnTo>
                <a:lnTo>
                  <a:pt x="3142488" y="643128"/>
                </a:lnTo>
                <a:lnTo>
                  <a:pt x="3121152" y="640080"/>
                </a:lnTo>
                <a:close/>
              </a:path>
              <a:path w="3740150" h="1231900">
                <a:moveTo>
                  <a:pt x="3608832" y="45720"/>
                </a:moveTo>
                <a:lnTo>
                  <a:pt x="3487576" y="123052"/>
                </a:lnTo>
                <a:lnTo>
                  <a:pt x="3624072" y="76200"/>
                </a:lnTo>
                <a:lnTo>
                  <a:pt x="3608832" y="4572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ADF87C6-9365-45B1-8AAD-A8B91B6C232C}"/>
              </a:ext>
            </a:extLst>
          </p:cNvPr>
          <p:cNvSpPr txBox="1"/>
          <p:nvPr/>
        </p:nvSpPr>
        <p:spPr>
          <a:xfrm>
            <a:off x="490727" y="5609272"/>
            <a:ext cx="3182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pc="10" dirty="0">
                <a:latin typeface="Arial"/>
                <a:cs typeface="Arial"/>
              </a:rPr>
              <a:t>Ctrl </a:t>
            </a:r>
            <a:r>
              <a:rPr lang="en-IN" spc="15" dirty="0">
                <a:latin typeface="Arial"/>
                <a:cs typeface="Arial"/>
              </a:rPr>
              <a:t>+ Left </a:t>
            </a:r>
            <a:r>
              <a:rPr lang="en-IN" spc="20" dirty="0">
                <a:latin typeface="Arial"/>
                <a:cs typeface="Arial"/>
              </a:rPr>
              <a:t>Mouse </a:t>
            </a:r>
            <a:r>
              <a:rPr lang="en-IN" spc="15" dirty="0">
                <a:latin typeface="Arial"/>
                <a:cs typeface="Arial"/>
              </a:rPr>
              <a:t>Click or </a:t>
            </a:r>
            <a:r>
              <a:rPr lang="en-IN" spc="10" dirty="0">
                <a:latin typeface="Arial"/>
                <a:cs typeface="Arial"/>
              </a:rPr>
              <a:t>Ctrl</a:t>
            </a:r>
            <a:r>
              <a:rPr lang="en-IN" spc="-245" dirty="0">
                <a:latin typeface="Arial"/>
                <a:cs typeface="Arial"/>
              </a:rPr>
              <a:t> </a:t>
            </a:r>
            <a:r>
              <a:rPr lang="en-IN" spc="15" dirty="0">
                <a:latin typeface="Arial"/>
                <a:cs typeface="Arial"/>
              </a:rPr>
              <a:t>+  Shift + </a:t>
            </a:r>
            <a:r>
              <a:rPr lang="en-IN" spc="20" dirty="0" err="1">
                <a:latin typeface="Arial"/>
                <a:cs typeface="Arial"/>
              </a:rPr>
              <a:t>Pg</a:t>
            </a:r>
            <a:r>
              <a:rPr lang="en-IN" spc="20" dirty="0">
                <a:latin typeface="Arial"/>
                <a:cs typeface="Arial"/>
              </a:rPr>
              <a:t> Up </a:t>
            </a:r>
            <a:r>
              <a:rPr lang="en-IN" spc="5" dirty="0">
                <a:latin typeface="Arial"/>
                <a:cs typeface="Arial"/>
              </a:rPr>
              <a:t>/ </a:t>
            </a:r>
            <a:r>
              <a:rPr lang="en-IN" spc="20" dirty="0" err="1">
                <a:latin typeface="Arial"/>
                <a:cs typeface="Arial"/>
              </a:rPr>
              <a:t>Pg</a:t>
            </a:r>
            <a:r>
              <a:rPr lang="en-IN" spc="-165" dirty="0">
                <a:latin typeface="Arial"/>
                <a:cs typeface="Arial"/>
              </a:rPr>
              <a:t> </a:t>
            </a:r>
            <a:r>
              <a:rPr lang="en-IN" spc="20" dirty="0" err="1">
                <a:latin typeface="Arial"/>
                <a:cs typeface="Arial"/>
              </a:rPr>
              <a:t>Dn</a:t>
            </a:r>
            <a:endParaRPr lang="en-IN" dirty="0">
              <a:latin typeface="Arial"/>
              <a:cs typeface="Arial"/>
            </a:endParaRPr>
          </a:p>
          <a:p>
            <a:endParaRPr lang="en-IN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7FEBFA13-8B2F-403D-B07F-66B939B77A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441" y="3247695"/>
            <a:ext cx="9684656" cy="12804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E2246677-12FA-423C-97F3-C021D0E79416}"/>
              </a:ext>
            </a:extLst>
          </p:cNvPr>
          <p:cNvSpPr/>
          <p:nvPr/>
        </p:nvSpPr>
        <p:spPr>
          <a:xfrm>
            <a:off x="2890684" y="3834581"/>
            <a:ext cx="4203290" cy="6936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690685973"/>
      </p:ext>
    </p:extLst>
  </p:cSld>
  <p:clrMapOvr>
    <a:masterClrMapping/>
  </p:clrMapOvr>
  <p:transition spd="slow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8"/>
            <a:ext cx="3009655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Page Setup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5886CEC-59D4-4E51-A013-B4E4C7B48EC5}"/>
              </a:ext>
            </a:extLst>
          </p:cNvPr>
          <p:cNvSpPr txBox="1"/>
          <p:nvPr/>
        </p:nvSpPr>
        <p:spPr>
          <a:xfrm>
            <a:off x="838202" y="1609894"/>
            <a:ext cx="408776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b="1" i="1" u="heavy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Using Page Setup Settings </a:t>
            </a:r>
            <a:r>
              <a:rPr lang="en-IN" sz="2200" b="1" i="1" u="heavy" spc="-1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Across</a:t>
            </a:r>
            <a:r>
              <a:rPr lang="en-IN" sz="2200" b="1" i="1" u="heavy" spc="12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b="1" i="1" u="heavy" spc="-1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Workbook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1835"/>
              </a:spcBef>
            </a:pP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Click</a:t>
            </a:r>
            <a:r>
              <a:rPr lang="en-IN" sz="2200" i="1" spc="3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200" i="1" spc="3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dialog</a:t>
            </a:r>
            <a:r>
              <a:rPr lang="en-IN" sz="2200" i="1" spc="3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box</a:t>
            </a:r>
            <a:r>
              <a:rPr lang="en-IN" sz="2200" i="1" spc="3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launcher</a:t>
            </a:r>
            <a:r>
              <a:rPr lang="en-IN" sz="2200" i="1" spc="3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in</a:t>
            </a:r>
            <a:r>
              <a:rPr lang="en-IN" sz="2200" i="1" spc="3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200" i="1" spc="3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lower-right</a:t>
            </a:r>
            <a:r>
              <a:rPr lang="en-IN" sz="2200" i="1" spc="3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corner</a:t>
            </a:r>
            <a:r>
              <a:rPr lang="en-IN" sz="2200" i="1" spc="3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of</a:t>
            </a:r>
            <a:r>
              <a:rPr lang="en-IN" sz="2200" i="1" spc="3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200" i="1" spc="3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Page</a:t>
            </a:r>
            <a:r>
              <a:rPr lang="en-IN" sz="2200" i="1" spc="3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Layout</a:t>
            </a:r>
            <a:r>
              <a:rPr lang="en-IN" sz="2200" i="1" spc="409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</a:t>
            </a:r>
            <a:r>
              <a:rPr lang="en-IN" sz="2200" i="1" spc="3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Page</a:t>
            </a:r>
            <a:r>
              <a:rPr lang="en-IN" sz="2200" i="1" spc="3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Setup group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IN" sz="22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When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the Page Setup dialog box appears,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click OK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close</a:t>
            </a:r>
            <a:r>
              <a:rPr lang="en-IN" sz="2200" i="1" spc="4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it.</a:t>
            </a:r>
          </a:p>
          <a:p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D51C0CF5-71C4-47B7-8CB0-C5CFBC485BF5}"/>
              </a:ext>
            </a:extLst>
          </p:cNvPr>
          <p:cNvSpPr/>
          <p:nvPr/>
        </p:nvSpPr>
        <p:spPr>
          <a:xfrm>
            <a:off x="460376" y="5012206"/>
            <a:ext cx="5635624" cy="1536078"/>
          </a:xfrm>
          <a:prstGeom prst="roundRect">
            <a:avLst/>
          </a:prstGeom>
          <a:solidFill>
            <a:srgbClr val="FCD3C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3A9FE9B-B8B9-474E-939D-98F9F686AC08}"/>
              </a:ext>
            </a:extLst>
          </p:cNvPr>
          <p:cNvSpPr txBox="1"/>
          <p:nvPr/>
        </p:nvSpPr>
        <p:spPr>
          <a:xfrm>
            <a:off x="460376" y="5133224"/>
            <a:ext cx="56356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Ungroup</a:t>
            </a:r>
            <a:r>
              <a:rPr lang="en-IN" sz="2000" i="1" spc="-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sheets</a:t>
            </a:r>
            <a:r>
              <a:rPr lang="en-IN" sz="20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by</a:t>
            </a:r>
            <a:r>
              <a:rPr lang="en-IN" sz="20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right-clicking</a:t>
            </a:r>
            <a:r>
              <a:rPr lang="en-IN" sz="2000" i="1" spc="-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any</a:t>
            </a:r>
            <a:r>
              <a:rPr lang="en-IN" sz="20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selected</a:t>
            </a:r>
            <a:r>
              <a:rPr lang="en-IN" sz="20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sheet</a:t>
            </a:r>
            <a:r>
              <a:rPr lang="en-IN" sz="2000" i="1" spc="-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en-IN" sz="20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choosing  </a:t>
            </a:r>
            <a:r>
              <a:rPr lang="en-IN" sz="20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Ungroup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Sheets </a:t>
            </a:r>
            <a:r>
              <a:rPr lang="en-IN" sz="20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from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shortcut </a:t>
            </a:r>
            <a:r>
              <a:rPr lang="en-IN" sz="20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menu,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or left click </a:t>
            </a:r>
            <a:r>
              <a:rPr lang="en-IN" sz="20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once on any 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previously unselected</a:t>
            </a:r>
            <a:r>
              <a:rPr lang="en-IN" sz="2000" i="1" spc="-1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sheet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78B21430-B685-43FB-B0A5-48A3DC91A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4655" y="686793"/>
            <a:ext cx="5635623" cy="18540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CECB209-EE83-4024-9750-288054838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2393" y="2540859"/>
            <a:ext cx="4181475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991575"/>
      </p:ext>
    </p:extLst>
  </p:cSld>
  <p:clrMapOvr>
    <a:masterClrMapping/>
  </p:clrMapOvr>
  <p:transition spd="slow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70762" y="681038"/>
            <a:ext cx="8204528" cy="711755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Controlling What It Prints (Cell)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C936587-749B-47CC-AADB-B27F41C43A07}"/>
              </a:ext>
            </a:extLst>
          </p:cNvPr>
          <p:cNvSpPr txBox="1"/>
          <p:nvPr/>
        </p:nvSpPr>
        <p:spPr>
          <a:xfrm>
            <a:off x="460375" y="1784555"/>
            <a:ext cx="11176102" cy="2944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>
              <a:lnSpc>
                <a:spcPct val="101600"/>
              </a:lnSpc>
              <a:spcBef>
                <a:spcPts val="1800"/>
              </a:spcBef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your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worksheet contains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confidential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information,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may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want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print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worksheet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but 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not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the confidential parts. </a:t>
            </a:r>
            <a:r>
              <a:rPr lang="en-IN" sz="2200" i="1" spc="-6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can use several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techniques to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prevent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certain parts of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worksheet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from</a:t>
            </a:r>
            <a:r>
              <a:rPr lang="en-IN" sz="2200" i="1" spc="13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printing:</a:t>
            </a: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5080" indent="-302260" algn="just">
              <a:lnSpc>
                <a:spcPct val="101600"/>
              </a:lnSpc>
              <a:buFont typeface="Wingdings"/>
              <a:buChar char=""/>
              <a:tabLst>
                <a:tab pos="314960" algn="l"/>
              </a:tabLst>
            </a:pP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Hide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rows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columns. </a:t>
            </a:r>
            <a:r>
              <a:rPr lang="en-IN" sz="22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When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 hide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rows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columns, the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hidden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rows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columns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aren’t  printed.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Choose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Home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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Cells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 Format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drop-down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list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hide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selected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rows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or 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columns.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97480" algn="just">
              <a:lnSpc>
                <a:spcPct val="100000"/>
              </a:lnSpc>
              <a:spcBef>
                <a:spcPts val="830"/>
              </a:spcBef>
            </a:pPr>
            <a:endParaRPr lang="en-IN" sz="2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EE11441-8922-4248-BCE9-963281A03113}"/>
              </a:ext>
            </a:extLst>
          </p:cNvPr>
          <p:cNvSpPr txBox="1"/>
          <p:nvPr/>
        </p:nvSpPr>
        <p:spPr>
          <a:xfrm>
            <a:off x="452510" y="4384320"/>
            <a:ext cx="29312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Hide cells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lang="en-IN" sz="2200" i="1" spc="3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ranges.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sz="2200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2B891D6-0EE4-4DB0-9E05-864A6537F836}"/>
              </a:ext>
            </a:extLst>
          </p:cNvPr>
          <p:cNvSpPr txBox="1"/>
          <p:nvPr/>
        </p:nvSpPr>
        <p:spPr>
          <a:xfrm>
            <a:off x="3383771" y="4382784"/>
            <a:ext cx="7583620" cy="2154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8005" marR="129539" indent="-285750">
              <a:lnSpc>
                <a:spcPct val="101899"/>
              </a:lnSpc>
              <a:spcBef>
                <a:spcPts val="95"/>
              </a:spcBef>
              <a:buFont typeface="Courier New" panose="02070309020205020404" pitchFamily="49" charset="0"/>
              <a:buChar char="o"/>
            </a:pPr>
            <a:r>
              <a:rPr lang="en-IN" sz="2200" i="1" spc="-4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can hide cells or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ranges by making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colour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same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colour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as</a:t>
            </a:r>
            <a:r>
              <a:rPr lang="en-IN" sz="2200" i="1" spc="-2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 background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colour.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Be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aware,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however,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that this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method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may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not</a:t>
            </a:r>
            <a:r>
              <a:rPr lang="en-IN" sz="2200" i="1" spc="-30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work for 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all</a:t>
            </a:r>
            <a:r>
              <a:rPr lang="en-IN" sz="22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printers.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48005" marR="129539" indent="-285750">
              <a:lnSpc>
                <a:spcPct val="101899"/>
              </a:lnSpc>
              <a:spcBef>
                <a:spcPts val="95"/>
              </a:spcBef>
              <a:buFont typeface="Courier New" panose="02070309020205020404" pitchFamily="49" charset="0"/>
              <a:buChar char="o"/>
            </a:pPr>
            <a:r>
              <a:rPr lang="en-IN" sz="2200" i="1" spc="-4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can hide cells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by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using a custom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number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format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that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consists of</a:t>
            </a:r>
            <a:r>
              <a:rPr lang="en-IN" sz="2200" i="1" spc="-254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three  semicolons</a:t>
            </a:r>
            <a:r>
              <a:rPr lang="en-IN" sz="2200" i="1" spc="-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(;;;)</a:t>
            </a:r>
          </a:p>
        </p:txBody>
      </p:sp>
    </p:spTree>
    <p:extLst>
      <p:ext uri="{BB962C8B-B14F-4D97-AF65-F5344CB8AC3E}">
        <p14:creationId xmlns:p14="http://schemas.microsoft.com/office/powerpoint/2010/main" xmlns="" val="3981155966"/>
      </p:ext>
    </p:extLst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9"/>
            <a:ext cx="4161505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Printing Basic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C138D0F-68C3-4F73-8F96-CE6C5F9B2253}"/>
              </a:ext>
            </a:extLst>
          </p:cNvPr>
          <p:cNvSpPr txBox="1"/>
          <p:nvPr/>
        </p:nvSpPr>
        <p:spPr>
          <a:xfrm>
            <a:off x="838198" y="1587595"/>
            <a:ext cx="11031793" cy="1131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870"/>
              </a:spcBef>
            </a:pPr>
            <a:r>
              <a:rPr lang="en-IN" sz="2400" i="1" spc="-8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print with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default settings, use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Quick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Print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option.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(File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Print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click 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Print button </a:t>
            </a:r>
            <a:r>
              <a:rPr lang="en-IN" sz="2400" i="1" spc="5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“or”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CTRL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+</a:t>
            </a:r>
            <a:r>
              <a:rPr lang="en-IN" sz="2400" i="1" spc="-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P).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xmlns="" id="{D4ECBC93-9E44-4E62-8725-F30B5DE5A1E7}"/>
              </a:ext>
            </a:extLst>
          </p:cNvPr>
          <p:cNvSpPr/>
          <p:nvPr/>
        </p:nvSpPr>
        <p:spPr>
          <a:xfrm>
            <a:off x="756159" y="3429000"/>
            <a:ext cx="4705604" cy="19600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xmlns="" id="{39A4DB80-A466-4B96-8CFE-1E1D94705FA5}"/>
              </a:ext>
            </a:extLst>
          </p:cNvPr>
          <p:cNvSpPr/>
          <p:nvPr/>
        </p:nvSpPr>
        <p:spPr>
          <a:xfrm>
            <a:off x="6883311" y="2917734"/>
            <a:ext cx="4552530" cy="33885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63F32971-3FC3-4D51-9673-E7A4F1754C0F}"/>
              </a:ext>
            </a:extLst>
          </p:cNvPr>
          <p:cNvSpPr/>
          <p:nvPr/>
        </p:nvSpPr>
        <p:spPr>
          <a:xfrm>
            <a:off x="1331594" y="3429000"/>
            <a:ext cx="674187" cy="40558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B3D34015-2E81-4AB4-9C9D-048BCC75EAD9}"/>
              </a:ext>
            </a:extLst>
          </p:cNvPr>
          <p:cNvSpPr/>
          <p:nvPr/>
        </p:nvSpPr>
        <p:spPr>
          <a:xfrm>
            <a:off x="8465574" y="4138878"/>
            <a:ext cx="1017639" cy="8608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4435CF12-E1B6-4054-A2E6-13B19DDF3866}"/>
              </a:ext>
            </a:extLst>
          </p:cNvPr>
          <p:cNvSpPr/>
          <p:nvPr/>
        </p:nvSpPr>
        <p:spPr>
          <a:xfrm>
            <a:off x="6883311" y="5515897"/>
            <a:ext cx="1331541" cy="30971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985990188"/>
      </p:ext>
    </p:extLst>
  </p:cSld>
  <p:clrMapOvr>
    <a:masterClrMapping/>
  </p:clrMapOvr>
  <p:transition spd="slow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8"/>
            <a:ext cx="9158259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Controlling What It Prints (Objects)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xmlns="" id="{09A3193F-33D6-4AC2-A41C-79F90106C91E}"/>
              </a:ext>
            </a:extLst>
          </p:cNvPr>
          <p:cNvSpPr/>
          <p:nvPr/>
        </p:nvSpPr>
        <p:spPr>
          <a:xfrm>
            <a:off x="1179871" y="3072531"/>
            <a:ext cx="3226749" cy="347137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0">
            <a:extLst>
              <a:ext uri="{FF2B5EF4-FFF2-40B4-BE49-F238E27FC236}">
                <a16:creationId xmlns:a16="http://schemas.microsoft.com/office/drawing/2014/main" xmlns="" id="{464E2F31-C1DB-4B14-9304-28D3AD2A29AE}"/>
              </a:ext>
            </a:extLst>
          </p:cNvPr>
          <p:cNvSpPr/>
          <p:nvPr/>
        </p:nvSpPr>
        <p:spPr>
          <a:xfrm>
            <a:off x="6592529" y="2964425"/>
            <a:ext cx="4810973" cy="35794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A9D6BBF-CCC5-4700-AEC0-6C18255856CD}"/>
              </a:ext>
            </a:extLst>
          </p:cNvPr>
          <p:cNvSpPr txBox="1"/>
          <p:nvPr/>
        </p:nvSpPr>
        <p:spPr>
          <a:xfrm>
            <a:off x="788497" y="1631556"/>
            <a:ext cx="10615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Right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click on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any border of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object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graph, select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"Size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&amp; Properties"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from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menu, 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under "Properties Menu", uncheck "Print</a:t>
            </a:r>
            <a:r>
              <a:rPr lang="en-IN" sz="2400" i="1" spc="3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object“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0344145"/>
      </p:ext>
    </p:extLst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9"/>
            <a:ext cx="4161505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Printing Basic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C138D0F-68C3-4F73-8F96-CE6C5F9B2253}"/>
              </a:ext>
            </a:extLst>
          </p:cNvPr>
          <p:cNvSpPr txBox="1"/>
          <p:nvPr/>
        </p:nvSpPr>
        <p:spPr>
          <a:xfrm>
            <a:off x="838201" y="1641077"/>
            <a:ext cx="10899057" cy="5627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20"/>
              </a:spcBef>
            </a:pPr>
            <a:r>
              <a:rPr lang="en-IN" sz="2300" b="1" i="1" u="sng" spc="5" dirty="0">
                <a:latin typeface="Segoe UI" panose="020B0502040204020203" pitchFamily="34" charset="0"/>
                <a:cs typeface="Segoe UI" panose="020B0502040204020203" pitchFamily="34" charset="0"/>
              </a:rPr>
              <a:t>Default </a:t>
            </a:r>
            <a:r>
              <a:rPr lang="en-IN" sz="23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print</a:t>
            </a:r>
            <a:r>
              <a:rPr lang="en-IN" sz="2300" b="1" i="1" u="sng" spc="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settings</a:t>
            </a:r>
          </a:p>
          <a:p>
            <a:pPr marL="341630" marR="5080" indent="-250190">
              <a:lnSpc>
                <a:spcPct val="101899"/>
              </a:lnSpc>
              <a:spcBef>
                <a:spcPts val="820"/>
              </a:spcBef>
              <a:buFont typeface="Wingdings"/>
              <a:buChar char=""/>
              <a:tabLst>
                <a:tab pos="342265" algn="l"/>
              </a:tabLst>
            </a:pPr>
            <a:endParaRPr lang="en-IN" sz="23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1630" marR="5080" indent="-250190">
              <a:lnSpc>
                <a:spcPct val="101899"/>
              </a:lnSpc>
              <a:spcBef>
                <a:spcPts val="820"/>
              </a:spcBef>
              <a:buFont typeface="Wingdings"/>
              <a:buChar char=""/>
              <a:tabLst>
                <a:tab pos="342265" algn="l"/>
              </a:tabLst>
            </a:pP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Prints the active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worksheet (or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all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selected  worksheets), including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any embedded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charts</a:t>
            </a:r>
            <a:r>
              <a:rPr lang="en-IN" sz="2300" i="1" spc="-3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or  objects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1630" indent="-250825">
              <a:lnSpc>
                <a:spcPct val="100000"/>
              </a:lnSpc>
              <a:spcBef>
                <a:spcPts val="35"/>
              </a:spcBef>
              <a:buFont typeface="Wingdings"/>
              <a:buChar char=""/>
              <a:tabLst>
                <a:tab pos="342265" algn="l"/>
              </a:tabLst>
            </a:pPr>
            <a:endParaRPr lang="en-IN" sz="23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1630" indent="-250825">
              <a:lnSpc>
                <a:spcPct val="100000"/>
              </a:lnSpc>
              <a:spcBef>
                <a:spcPts val="35"/>
              </a:spcBef>
              <a:buFont typeface="Wingdings"/>
              <a:buChar char=""/>
              <a:tabLst>
                <a:tab pos="342265" algn="l"/>
              </a:tabLst>
            </a:pP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Prints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one</a:t>
            </a:r>
            <a:r>
              <a:rPr lang="en-IN" sz="2300" i="1" spc="-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copy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1630" indent="-250825">
              <a:lnSpc>
                <a:spcPct val="100000"/>
              </a:lnSpc>
              <a:spcBef>
                <a:spcPts val="35"/>
              </a:spcBef>
              <a:buFont typeface="Wingdings"/>
              <a:buChar char=""/>
              <a:tabLst>
                <a:tab pos="342265" algn="l"/>
              </a:tabLst>
            </a:pPr>
            <a:endParaRPr lang="en-IN" sz="23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1630" indent="-250825">
              <a:lnSpc>
                <a:spcPct val="100000"/>
              </a:lnSpc>
              <a:spcBef>
                <a:spcPts val="35"/>
              </a:spcBef>
              <a:buFont typeface="Wingdings"/>
              <a:buChar char=""/>
              <a:tabLst>
                <a:tab pos="342265" algn="l"/>
              </a:tabLst>
            </a:pP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Prints the entire active</a:t>
            </a:r>
            <a:r>
              <a:rPr lang="en-IN" sz="2300" i="1" spc="-1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worksheet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1630" indent="-250825">
              <a:lnSpc>
                <a:spcPct val="100000"/>
              </a:lnSpc>
              <a:spcBef>
                <a:spcPts val="10"/>
              </a:spcBef>
              <a:buFont typeface="Wingdings"/>
              <a:buChar char=""/>
              <a:tabLst>
                <a:tab pos="342265" algn="l"/>
              </a:tabLst>
            </a:pPr>
            <a:endParaRPr lang="en-IN" sz="23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1630" indent="-250825">
              <a:lnSpc>
                <a:spcPct val="100000"/>
              </a:lnSpc>
              <a:spcBef>
                <a:spcPts val="10"/>
              </a:spcBef>
              <a:buFont typeface="Wingdings"/>
              <a:buChar char=""/>
              <a:tabLst>
                <a:tab pos="342265" algn="l"/>
              </a:tabLst>
            </a:pP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Prints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portrait</a:t>
            </a:r>
            <a:r>
              <a:rPr lang="en-IN" sz="2300" i="1" spc="-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mode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Doesn’t scale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printed</a:t>
            </a:r>
            <a:r>
              <a:rPr lang="en-IN" sz="2300" i="1" spc="-1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output</a:t>
            </a:r>
          </a:p>
          <a:p>
            <a:pPr marL="341630" indent="-250825">
              <a:spcBef>
                <a:spcPts val="40"/>
              </a:spcBef>
              <a:buFont typeface="Wingdings"/>
              <a:buChar char=""/>
              <a:tabLst>
                <a:tab pos="342265" algn="l"/>
              </a:tabLst>
            </a:pPr>
            <a:endParaRPr lang="en-IN" sz="2300" i="1" spc="2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1630" indent="-250825">
              <a:spcBef>
                <a:spcPts val="40"/>
              </a:spcBef>
              <a:buFont typeface="Wingdings"/>
              <a:buChar char=""/>
              <a:tabLst>
                <a:tab pos="342265" algn="l"/>
              </a:tabLst>
            </a:pP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Uses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letter-size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paper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with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0.75-inch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margins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 top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en-IN" sz="23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bottom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en-IN" sz="23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0.70-inch</a:t>
            </a:r>
            <a:r>
              <a:rPr lang="en-IN" sz="2300" i="1" spc="-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margins</a:t>
            </a:r>
            <a:r>
              <a:rPr lang="en-IN" sz="2300" i="1" spc="-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for</a:t>
            </a:r>
            <a:r>
              <a:rPr lang="en-IN" sz="2300" i="1" spc="-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left</a:t>
            </a:r>
            <a:r>
              <a:rPr lang="en-IN" sz="23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and 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right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margins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(for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U.S.</a:t>
            </a:r>
            <a:r>
              <a:rPr lang="en-IN" sz="2300" i="1" spc="-1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version)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1630" indent="-250825">
              <a:lnSpc>
                <a:spcPct val="100000"/>
              </a:lnSpc>
              <a:spcBef>
                <a:spcPts val="40"/>
              </a:spcBef>
              <a:buFont typeface="Wingdings"/>
              <a:buChar char=""/>
              <a:tabLst>
                <a:tab pos="342265" algn="l"/>
              </a:tabLst>
            </a:pPr>
            <a:endParaRPr lang="en-IN" sz="2200" i="1" spc="1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1630" indent="-250825">
              <a:lnSpc>
                <a:spcPct val="100000"/>
              </a:lnSpc>
              <a:spcBef>
                <a:spcPts val="40"/>
              </a:spcBef>
              <a:buFont typeface="Wingdings"/>
              <a:buChar char=""/>
              <a:tabLst>
                <a:tab pos="342265" algn="l"/>
              </a:tabLst>
            </a:pPr>
            <a:endParaRPr lang="en-IN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2445572"/>
      </p:ext>
    </p:ext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9"/>
            <a:ext cx="4161505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Printing Basic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C138D0F-68C3-4F73-8F96-CE6C5F9B2253}"/>
              </a:ext>
            </a:extLst>
          </p:cNvPr>
          <p:cNvSpPr txBox="1"/>
          <p:nvPr/>
        </p:nvSpPr>
        <p:spPr>
          <a:xfrm>
            <a:off x="838201" y="1641077"/>
            <a:ext cx="10754031" cy="376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20"/>
              </a:spcBef>
            </a:pPr>
            <a:r>
              <a:rPr lang="en-IN" sz="2300" b="1" i="1" u="sng" spc="5" dirty="0">
                <a:latin typeface="Segoe UI" panose="020B0502040204020203" pitchFamily="34" charset="0"/>
                <a:cs typeface="Segoe UI" panose="020B0502040204020203" pitchFamily="34" charset="0"/>
              </a:rPr>
              <a:t>Default </a:t>
            </a:r>
            <a:r>
              <a:rPr lang="en-IN" sz="23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print</a:t>
            </a:r>
            <a:r>
              <a:rPr lang="en-IN" sz="2300" b="1" i="1" u="sng" spc="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settings</a:t>
            </a:r>
          </a:p>
          <a:p>
            <a:pPr marL="262255" indent="-250190">
              <a:lnSpc>
                <a:spcPct val="100000"/>
              </a:lnSpc>
              <a:spcBef>
                <a:spcPts val="40"/>
              </a:spcBef>
              <a:buFont typeface="Wingdings"/>
              <a:buChar char=""/>
              <a:tabLst>
                <a:tab pos="262890" algn="l"/>
              </a:tabLst>
            </a:pPr>
            <a:endParaRPr lang="en-IN" sz="23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40"/>
              </a:spcBef>
              <a:buFont typeface="Wingdings"/>
              <a:buChar char=""/>
              <a:tabLst>
                <a:tab pos="262890" algn="l"/>
              </a:tabLst>
            </a:pP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Prints with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no headers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lang="en-IN" sz="2300" i="1" spc="-1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footers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35"/>
              </a:spcBef>
              <a:buFont typeface="Wingdings"/>
              <a:buChar char=""/>
              <a:tabLst>
                <a:tab pos="262890" algn="l"/>
              </a:tabLst>
            </a:pPr>
            <a:endParaRPr lang="en-IN" sz="2300" i="1" spc="1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35"/>
              </a:spcBef>
              <a:buFont typeface="Wingdings"/>
              <a:buChar char=""/>
              <a:tabLst>
                <a:tab pos="262890" algn="l"/>
              </a:tabLst>
            </a:pP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Doesn’t print cell</a:t>
            </a:r>
            <a:r>
              <a:rPr lang="en-IN" sz="2300" i="1" spc="-1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comments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10"/>
              </a:spcBef>
              <a:buFont typeface="Wingdings"/>
              <a:buChar char=""/>
              <a:tabLst>
                <a:tab pos="262890" algn="l"/>
              </a:tabLst>
            </a:pPr>
            <a:endParaRPr lang="en-IN" sz="23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>
              <a:lnSpc>
                <a:spcPct val="100000"/>
              </a:lnSpc>
              <a:spcBef>
                <a:spcPts val="10"/>
              </a:spcBef>
              <a:buFont typeface="Wingdings"/>
              <a:buChar char=""/>
              <a:tabLst>
                <a:tab pos="262890" algn="l"/>
              </a:tabLst>
            </a:pP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Prints with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no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cell</a:t>
            </a:r>
            <a:r>
              <a:rPr lang="en-IN" sz="2300" i="1" spc="-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gridlines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marR="49530" indent="-250190">
              <a:lnSpc>
                <a:spcPct val="101899"/>
              </a:lnSpc>
              <a:buFont typeface="Wingdings"/>
              <a:buChar char=""/>
              <a:tabLst>
                <a:tab pos="262890" algn="l"/>
              </a:tabLst>
            </a:pPr>
            <a:endParaRPr lang="en-IN" sz="2300" i="1" spc="1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marR="49530" indent="-250190">
              <a:lnSpc>
                <a:spcPct val="101899"/>
              </a:lnSpc>
              <a:buFont typeface="Wingdings"/>
              <a:buChar char=""/>
              <a:tabLst>
                <a:tab pos="262890" algn="l"/>
              </a:tabLst>
            </a:pP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For wide worksheets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that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span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multiple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pages,</a:t>
            </a:r>
            <a:r>
              <a:rPr lang="en-IN" sz="2300" i="1" spc="-2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prints 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down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then</a:t>
            </a:r>
            <a:r>
              <a:rPr lang="en-IN" sz="2300" i="1" spc="-1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over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1630" indent="-250825">
              <a:lnSpc>
                <a:spcPct val="100000"/>
              </a:lnSpc>
              <a:spcBef>
                <a:spcPts val="40"/>
              </a:spcBef>
              <a:buFont typeface="Wingdings"/>
              <a:buChar char=""/>
              <a:tabLst>
                <a:tab pos="342265" algn="l"/>
              </a:tabLst>
            </a:pPr>
            <a:endParaRPr lang="en-IN" sz="2400" dirty="0">
              <a:latin typeface="Arial"/>
              <a:cs typeface="Arial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55C864BB-D731-40A6-B034-E295A95CFE14}"/>
              </a:ext>
            </a:extLst>
          </p:cNvPr>
          <p:cNvSpPr/>
          <p:nvPr/>
        </p:nvSpPr>
        <p:spPr>
          <a:xfrm>
            <a:off x="155575" y="5215747"/>
            <a:ext cx="8619715" cy="1435776"/>
          </a:xfrm>
          <a:prstGeom prst="roundRect">
            <a:avLst/>
          </a:prstGeom>
          <a:solidFill>
            <a:srgbClr val="FCD3C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3F20058-B900-4013-A23A-9511D8589B00}"/>
              </a:ext>
            </a:extLst>
          </p:cNvPr>
          <p:cNvSpPr txBox="1"/>
          <p:nvPr/>
        </p:nvSpPr>
        <p:spPr>
          <a:xfrm>
            <a:off x="265471" y="5327942"/>
            <a:ext cx="83328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When </a:t>
            </a:r>
            <a:r>
              <a:rPr lang="en-IN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print </a:t>
            </a:r>
            <a:r>
              <a:rPr lang="en-IN" b="1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 worksheet, </a:t>
            </a:r>
            <a:r>
              <a:rPr lang="en-IN" b="1" i="1" spc="20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prints only the </a:t>
            </a:r>
            <a:r>
              <a:rPr lang="en-IN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active </a:t>
            </a:r>
            <a:r>
              <a:rPr lang="en-IN" b="1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area </a:t>
            </a:r>
            <a:r>
              <a:rPr lang="en-IN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 the </a:t>
            </a:r>
            <a:r>
              <a:rPr lang="en-IN" b="1" i="1" spc="15" dirty="0">
                <a:latin typeface="Segoe UI" panose="020B0502040204020203" pitchFamily="34" charset="0"/>
                <a:cs typeface="Segoe UI" panose="020B0502040204020203" pitchFamily="34" charset="0"/>
              </a:rPr>
              <a:t>worksheet. </a:t>
            </a:r>
            <a:r>
              <a:rPr lang="en-IN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 other  </a:t>
            </a:r>
            <a:r>
              <a:rPr lang="en-IN" b="1" i="1" spc="20" dirty="0">
                <a:latin typeface="Segoe UI" panose="020B0502040204020203" pitchFamily="34" charset="0"/>
                <a:cs typeface="Segoe UI" panose="020B0502040204020203" pitchFamily="34" charset="0"/>
              </a:rPr>
              <a:t>words, </a:t>
            </a:r>
            <a:r>
              <a:rPr lang="en-IN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it </a:t>
            </a:r>
            <a:r>
              <a:rPr lang="en-IN" b="1" i="1" spc="15" dirty="0">
                <a:latin typeface="Segoe UI" panose="020B0502040204020203" pitchFamily="34" charset="0"/>
                <a:cs typeface="Segoe UI" panose="020B0502040204020203" pitchFamily="34" charset="0"/>
              </a:rPr>
              <a:t>won’t </a:t>
            </a:r>
            <a:r>
              <a:rPr lang="en-IN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print all </a:t>
            </a:r>
            <a:r>
              <a:rPr lang="en-IN" b="1" i="1" spc="20" dirty="0">
                <a:latin typeface="Segoe UI" panose="020B0502040204020203" pitchFamily="34" charset="0"/>
                <a:cs typeface="Segoe UI" panose="020B0502040204020203" pitchFamily="34" charset="0"/>
              </a:rPr>
              <a:t>17 </a:t>
            </a:r>
            <a:r>
              <a:rPr lang="en-IN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billion </a:t>
            </a:r>
            <a:r>
              <a:rPr lang="en-IN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cells </a:t>
            </a:r>
            <a:r>
              <a:rPr lang="en-IN" b="1" i="1" spc="30" dirty="0">
                <a:latin typeface="Segoe UI" panose="020B0502040204020203" pitchFamily="34" charset="0"/>
                <a:cs typeface="Segoe UI" panose="020B0502040204020203" pitchFamily="34" charset="0"/>
              </a:rPr>
              <a:t>— </a:t>
            </a:r>
            <a:r>
              <a:rPr lang="en-IN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just </a:t>
            </a:r>
            <a:r>
              <a:rPr lang="en-IN" b="1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those </a:t>
            </a:r>
            <a:r>
              <a:rPr lang="en-IN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that </a:t>
            </a:r>
            <a:r>
              <a:rPr lang="en-IN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have </a:t>
            </a:r>
            <a:r>
              <a:rPr lang="en-IN" b="1" i="1" spc="15" dirty="0">
                <a:latin typeface="Segoe UI" panose="020B0502040204020203" pitchFamily="34" charset="0"/>
                <a:cs typeface="Segoe UI" panose="020B0502040204020203" pitchFamily="34" charset="0"/>
              </a:rPr>
              <a:t>data </a:t>
            </a:r>
            <a:r>
              <a:rPr lang="en-IN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b="1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them. </a:t>
            </a:r>
            <a:r>
              <a:rPr lang="en-IN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lang="en-IN" b="1" i="1" spc="20" dirty="0">
                <a:latin typeface="Segoe UI" panose="020B0502040204020203" pitchFamily="34" charset="0"/>
                <a:cs typeface="Segoe UI" panose="020B0502040204020203" pitchFamily="34" charset="0"/>
              </a:rPr>
              <a:t>worksheet </a:t>
            </a:r>
            <a:r>
              <a:rPr lang="en-IN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contains </a:t>
            </a:r>
            <a:r>
              <a:rPr lang="en-IN" b="1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any </a:t>
            </a:r>
            <a:r>
              <a:rPr lang="en-IN" b="1" i="1" spc="20" dirty="0">
                <a:latin typeface="Segoe UI" panose="020B0502040204020203" pitchFamily="34" charset="0"/>
                <a:cs typeface="Segoe UI" panose="020B0502040204020203" pitchFamily="34" charset="0"/>
              </a:rPr>
              <a:t>embedded </a:t>
            </a:r>
            <a:r>
              <a:rPr lang="en-IN" b="1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charts </a:t>
            </a:r>
            <a:r>
              <a:rPr lang="en-IN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 other graphic objects, </a:t>
            </a:r>
            <a:r>
              <a:rPr lang="en-IN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they’re </a:t>
            </a:r>
            <a:r>
              <a:rPr lang="en-IN" b="1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also</a:t>
            </a:r>
            <a:r>
              <a:rPr lang="en-IN" b="1" i="1" spc="-1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printed</a:t>
            </a:r>
            <a:r>
              <a:rPr lang="en-IN" b="1" spc="10" dirty="0">
                <a:latin typeface="Arial"/>
                <a:cs typeface="Arial"/>
              </a:rPr>
              <a:t>.</a:t>
            </a:r>
            <a:endParaRPr lang="en-IN" dirty="0">
              <a:latin typeface="Arial"/>
              <a:cs typeface="Arial"/>
            </a:endParaRPr>
          </a:p>
          <a:p>
            <a:endParaRPr lang="en-IN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xmlns="" id="{394A4951-9584-4E59-8C1D-A9C82DA31725}"/>
              </a:ext>
            </a:extLst>
          </p:cNvPr>
          <p:cNvSpPr/>
          <p:nvPr/>
        </p:nvSpPr>
        <p:spPr>
          <a:xfrm>
            <a:off x="9173496" y="5215747"/>
            <a:ext cx="2753033" cy="1477328"/>
          </a:xfrm>
          <a:prstGeom prst="roundRect">
            <a:avLst/>
          </a:prstGeom>
          <a:solidFill>
            <a:srgbClr val="FCD3C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FF4CF04-DBEC-45B6-AD89-A872D01BECCB}"/>
              </a:ext>
            </a:extLst>
          </p:cNvPr>
          <p:cNvSpPr txBox="1"/>
          <p:nvPr/>
        </p:nvSpPr>
        <p:spPr>
          <a:xfrm>
            <a:off x="9362766" y="5327942"/>
            <a:ext cx="23744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Press </a:t>
            </a:r>
            <a:r>
              <a:rPr lang="en-IN" b="1" i="1" spc="5" dirty="0" err="1">
                <a:latin typeface="Segoe UI" panose="020B0502040204020203" pitchFamily="34" charset="0"/>
                <a:cs typeface="Segoe UI" panose="020B0502040204020203" pitchFamily="34" charset="0"/>
              </a:rPr>
              <a:t>Ctrl+End</a:t>
            </a:r>
            <a:r>
              <a:rPr lang="en-IN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to  </a:t>
            </a:r>
            <a:r>
              <a:rPr lang="en-IN" b="1" i="1" dirty="0">
                <a:latin typeface="Segoe UI" panose="020B0502040204020203" pitchFamily="34" charset="0"/>
                <a:cs typeface="Segoe UI" panose="020B0502040204020203" pitchFamily="34" charset="0"/>
              </a:rPr>
              <a:t>move </a:t>
            </a:r>
            <a:r>
              <a:rPr lang="en-IN" b="1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b="1" i="1" dirty="0">
                <a:latin typeface="Segoe UI" panose="020B0502040204020203" pitchFamily="34" charset="0"/>
                <a:cs typeface="Segoe UI" panose="020B0502040204020203" pitchFamily="34" charset="0"/>
              </a:rPr>
              <a:t>the last  active cell </a:t>
            </a:r>
            <a:r>
              <a:rPr lang="en-IN" b="1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b="1" i="1" dirty="0">
                <a:latin typeface="Segoe UI" panose="020B0502040204020203" pitchFamily="34" charset="0"/>
                <a:cs typeface="Segoe UI" panose="020B0502040204020203" pitchFamily="34" charset="0"/>
              </a:rPr>
              <a:t>the  worksheet</a:t>
            </a:r>
            <a:endParaRPr lang="en-IN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706131205"/>
      </p:ext>
    </p:extLst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9"/>
            <a:ext cx="4161505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Printing Basic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C138D0F-68C3-4F73-8F96-CE6C5F9B2253}"/>
              </a:ext>
            </a:extLst>
          </p:cNvPr>
          <p:cNvSpPr txBox="1"/>
          <p:nvPr/>
        </p:nvSpPr>
        <p:spPr>
          <a:xfrm>
            <a:off x="838201" y="1455143"/>
            <a:ext cx="11031793" cy="658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870"/>
              </a:spcBef>
            </a:pPr>
            <a:r>
              <a:rPr lang="en-IN" sz="2800" b="1" u="sng" dirty="0">
                <a:latin typeface="Segoe UI" panose="020B0502040204020203" pitchFamily="34" charset="0"/>
                <a:cs typeface="Segoe UI" panose="020B0502040204020203" pitchFamily="34" charset="0"/>
              </a:rPr>
              <a:t>Understanding Page Setup Settings</a:t>
            </a:r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xmlns="" id="{1135BF29-DB9F-4808-B303-04E22D6303CA}"/>
              </a:ext>
            </a:extLst>
          </p:cNvPr>
          <p:cNvSpPr/>
          <p:nvPr/>
        </p:nvSpPr>
        <p:spPr>
          <a:xfrm>
            <a:off x="279968" y="2430103"/>
            <a:ext cx="2270760" cy="23155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>
            <a:extLst>
              <a:ext uri="{FF2B5EF4-FFF2-40B4-BE49-F238E27FC236}">
                <a16:creationId xmlns:a16="http://schemas.microsoft.com/office/drawing/2014/main" xmlns="" id="{394BDC15-263D-46EA-AB56-D57BAF60FBED}"/>
              </a:ext>
            </a:extLst>
          </p:cNvPr>
          <p:cNvSpPr/>
          <p:nvPr/>
        </p:nvSpPr>
        <p:spPr>
          <a:xfrm>
            <a:off x="2102649" y="4746705"/>
            <a:ext cx="350519" cy="356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 1</a:t>
            </a:r>
            <a:endParaRPr dirty="0"/>
          </a:p>
        </p:txBody>
      </p:sp>
      <p:sp>
        <p:nvSpPr>
          <p:cNvPr id="14" name="object 8">
            <a:extLst>
              <a:ext uri="{FF2B5EF4-FFF2-40B4-BE49-F238E27FC236}">
                <a16:creationId xmlns:a16="http://schemas.microsoft.com/office/drawing/2014/main" xmlns="" id="{7ECF045A-BAB3-4C6A-8422-B3952F706E87}"/>
              </a:ext>
            </a:extLst>
          </p:cNvPr>
          <p:cNvSpPr/>
          <p:nvPr/>
        </p:nvSpPr>
        <p:spPr>
          <a:xfrm>
            <a:off x="2708980" y="2430103"/>
            <a:ext cx="2664936" cy="33859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0">
            <a:extLst>
              <a:ext uri="{FF2B5EF4-FFF2-40B4-BE49-F238E27FC236}">
                <a16:creationId xmlns:a16="http://schemas.microsoft.com/office/drawing/2014/main" xmlns="" id="{E55D45AE-362F-4116-B92D-F1E3107E797E}"/>
              </a:ext>
            </a:extLst>
          </p:cNvPr>
          <p:cNvSpPr/>
          <p:nvPr/>
        </p:nvSpPr>
        <p:spPr>
          <a:xfrm>
            <a:off x="5718588" y="2375232"/>
            <a:ext cx="3144258" cy="33859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5">
            <a:extLst>
              <a:ext uri="{FF2B5EF4-FFF2-40B4-BE49-F238E27FC236}">
                <a16:creationId xmlns:a16="http://schemas.microsoft.com/office/drawing/2014/main" xmlns="" id="{285CD0B3-DF7C-4F82-886C-E397E46603F2}"/>
              </a:ext>
            </a:extLst>
          </p:cNvPr>
          <p:cNvSpPr/>
          <p:nvPr/>
        </p:nvSpPr>
        <p:spPr>
          <a:xfrm>
            <a:off x="9018245" y="2266628"/>
            <a:ext cx="3144258" cy="35158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8">
            <a:extLst>
              <a:ext uri="{FF2B5EF4-FFF2-40B4-BE49-F238E27FC236}">
                <a16:creationId xmlns:a16="http://schemas.microsoft.com/office/drawing/2014/main" xmlns="" id="{3B5908AA-1F66-4532-B30C-0FA292B8FC9E}"/>
              </a:ext>
            </a:extLst>
          </p:cNvPr>
          <p:cNvSpPr/>
          <p:nvPr/>
        </p:nvSpPr>
        <p:spPr>
          <a:xfrm>
            <a:off x="4821395" y="5823394"/>
            <a:ext cx="356615" cy="3535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 2</a:t>
            </a:r>
            <a:endParaRPr dirty="0"/>
          </a:p>
        </p:txBody>
      </p:sp>
      <p:sp>
        <p:nvSpPr>
          <p:cNvPr id="19" name="object 18">
            <a:extLst>
              <a:ext uri="{FF2B5EF4-FFF2-40B4-BE49-F238E27FC236}">
                <a16:creationId xmlns:a16="http://schemas.microsoft.com/office/drawing/2014/main" xmlns="" id="{BC83939B-374D-435A-A2FD-5415E14A2BC8}"/>
              </a:ext>
            </a:extLst>
          </p:cNvPr>
          <p:cNvSpPr/>
          <p:nvPr/>
        </p:nvSpPr>
        <p:spPr>
          <a:xfrm>
            <a:off x="11691683" y="1811557"/>
            <a:ext cx="356615" cy="3535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 2</a:t>
            </a:r>
            <a:endParaRPr dirty="0"/>
          </a:p>
        </p:txBody>
      </p:sp>
      <p:sp>
        <p:nvSpPr>
          <p:cNvPr id="21" name="object 11">
            <a:extLst>
              <a:ext uri="{FF2B5EF4-FFF2-40B4-BE49-F238E27FC236}">
                <a16:creationId xmlns:a16="http://schemas.microsoft.com/office/drawing/2014/main" xmlns="" id="{86185063-C58C-4FF2-A992-3FCAEA388586}"/>
              </a:ext>
            </a:extLst>
          </p:cNvPr>
          <p:cNvSpPr/>
          <p:nvPr/>
        </p:nvSpPr>
        <p:spPr>
          <a:xfrm>
            <a:off x="7908871" y="2120831"/>
            <a:ext cx="350520" cy="35356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 1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404165452"/>
      </p:ext>
    </p:extLst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8"/>
            <a:ext cx="451399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Header &amp; Footer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1087152" y="1676274"/>
            <a:ext cx="5319250" cy="2734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>
              <a:lnSpc>
                <a:spcPct val="102099"/>
              </a:lnSpc>
              <a:spcBef>
                <a:spcPts val="1790"/>
              </a:spcBef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header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information that appears at  the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top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each printed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page.</a:t>
            </a:r>
            <a:r>
              <a:rPr lang="en-IN" sz="2400" i="1" spc="4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footer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information</a:t>
            </a:r>
            <a:r>
              <a:rPr lang="en-IN" sz="2400" i="1" spc="5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that 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appears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at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bottom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each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printed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page.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By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default, 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new</a:t>
            </a:r>
            <a:r>
              <a:rPr lang="en-IN" sz="24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workbooks</a:t>
            </a:r>
            <a:r>
              <a:rPr lang="en-IN" sz="2400" i="1" spc="-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do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not</a:t>
            </a:r>
            <a:r>
              <a:rPr lang="en-IN" sz="2400" i="1" spc="-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have</a:t>
            </a:r>
            <a:r>
              <a:rPr lang="en-IN" sz="24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headers</a:t>
            </a:r>
            <a:r>
              <a:rPr lang="en-IN" sz="2400" i="1" spc="-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lang="en-IN" sz="2400" i="1" spc="-3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footers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 algn="just">
              <a:lnSpc>
                <a:spcPct val="100000"/>
              </a:lnSpc>
              <a:spcBef>
                <a:spcPts val="120"/>
              </a:spcBef>
              <a:buFont typeface="Wingdings"/>
              <a:buChar char=""/>
              <a:tabLst>
                <a:tab pos="262890" algn="l"/>
              </a:tabLst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object 16">
            <a:extLst>
              <a:ext uri="{FF2B5EF4-FFF2-40B4-BE49-F238E27FC236}">
                <a16:creationId xmlns:a16="http://schemas.microsoft.com/office/drawing/2014/main" xmlns="" id="{DF0290A4-A3A2-47DE-A3A2-286DCF9D06F4}"/>
              </a:ext>
            </a:extLst>
          </p:cNvPr>
          <p:cNvSpPr/>
          <p:nvPr/>
        </p:nvSpPr>
        <p:spPr>
          <a:xfrm>
            <a:off x="7428567" y="1046562"/>
            <a:ext cx="4350186" cy="48970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950630203"/>
      </p:ext>
    </p:extLst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8"/>
            <a:ext cx="451399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Header &amp; Footer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983715" y="1715870"/>
            <a:ext cx="4222953" cy="3426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 algn="just">
              <a:lnSpc>
                <a:spcPct val="101200"/>
              </a:lnSpc>
              <a:spcBef>
                <a:spcPts val="100"/>
              </a:spcBef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Headers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footers consist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three sections: left, </a:t>
            </a:r>
            <a:r>
              <a:rPr lang="en-IN" sz="2400" i="1" spc="-5" dirty="0" err="1">
                <a:latin typeface="Segoe UI" panose="020B0502040204020203" pitchFamily="34" charset="0"/>
                <a:cs typeface="Segoe UI" panose="020B0502040204020203" pitchFamily="34" charset="0"/>
              </a:rPr>
              <a:t>center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right. Notice that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some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items in  these lists consist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multiple parts, separated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by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comma. Each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part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goes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into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one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three header or footer sections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(left, </a:t>
            </a:r>
            <a:r>
              <a:rPr lang="en-IN" sz="2400" i="1" spc="-10" dirty="0" err="1">
                <a:latin typeface="Segoe UI" panose="020B0502040204020203" pitchFamily="34" charset="0"/>
                <a:cs typeface="Segoe UI" panose="020B0502040204020203" pitchFamily="34" charset="0"/>
              </a:rPr>
              <a:t>center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lang="en-IN" sz="2400" i="1" spc="4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right)</a:t>
            </a:r>
          </a:p>
        </p:txBody>
      </p:sp>
      <p:sp>
        <p:nvSpPr>
          <p:cNvPr id="8" name="object 9">
            <a:extLst>
              <a:ext uri="{FF2B5EF4-FFF2-40B4-BE49-F238E27FC236}">
                <a16:creationId xmlns:a16="http://schemas.microsoft.com/office/drawing/2014/main" xmlns="" id="{DC00CD44-6FFE-432F-B156-1CBACE2F0FC1}"/>
              </a:ext>
            </a:extLst>
          </p:cNvPr>
          <p:cNvSpPr/>
          <p:nvPr/>
        </p:nvSpPr>
        <p:spPr>
          <a:xfrm>
            <a:off x="5958348" y="1676274"/>
            <a:ext cx="5888640" cy="37993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905625127"/>
      </p:ext>
    </p:extLst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8"/>
            <a:ext cx="451399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Header &amp; Footer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8" name="object 9">
            <a:extLst>
              <a:ext uri="{FF2B5EF4-FFF2-40B4-BE49-F238E27FC236}">
                <a16:creationId xmlns:a16="http://schemas.microsoft.com/office/drawing/2014/main" xmlns="" id="{77458746-C257-4B4C-97D8-8A6246E90B7D}"/>
              </a:ext>
            </a:extLst>
          </p:cNvPr>
          <p:cNvSpPr/>
          <p:nvPr/>
        </p:nvSpPr>
        <p:spPr>
          <a:xfrm>
            <a:off x="4605231" y="1865575"/>
            <a:ext cx="7575755" cy="46014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xmlns="" id="{D372DBC8-3F42-412A-8583-BB83ECCCF1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12556"/>
              </p:ext>
            </p:extLst>
          </p:nvPr>
        </p:nvGraphicFramePr>
        <p:xfrm>
          <a:off x="460375" y="1825795"/>
          <a:ext cx="3941097" cy="2966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94311">
                  <a:extLst>
                    <a:ext uri="{9D8B030D-6E8A-4147-A177-3AD203B41FA5}">
                      <a16:colId xmlns:a16="http://schemas.microsoft.com/office/drawing/2014/main" xmlns="" val="90570415"/>
                    </a:ext>
                  </a:extLst>
                </a:gridCol>
                <a:gridCol w="1946786">
                  <a:extLst>
                    <a:ext uri="{9D8B030D-6E8A-4147-A177-3AD203B41FA5}">
                      <a16:colId xmlns:a16="http://schemas.microsoft.com/office/drawing/2014/main" xmlns="" val="16715407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Button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Code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53505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1800" b="0" u="none" spc="5" dirty="0"/>
                        <a:t>Page</a:t>
                      </a:r>
                      <a:r>
                        <a:rPr lang="en-IN" sz="1800" b="0" u="none" dirty="0"/>
                        <a:t> </a:t>
                      </a:r>
                      <a:r>
                        <a:rPr lang="en-IN" sz="1800" b="0" u="none" spc="10" dirty="0"/>
                        <a:t>Number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u="none" spc="5" dirty="0"/>
                        <a:t>&amp;[Page] 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0879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1800" b="0" u="none" spc="5" dirty="0"/>
                        <a:t>Number </a:t>
                      </a:r>
                      <a:r>
                        <a:rPr lang="en-IN" sz="1800" b="0" u="none" dirty="0"/>
                        <a:t>of </a:t>
                      </a:r>
                      <a:r>
                        <a:rPr lang="en-IN" sz="1800" b="0" u="none" spc="5" dirty="0"/>
                        <a:t>Pages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u="none" spc="5" dirty="0"/>
                        <a:t>&amp;[Pages] 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48530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1800" b="0" u="none" spc="-5" dirty="0"/>
                        <a:t>Current</a:t>
                      </a:r>
                      <a:r>
                        <a:rPr lang="en-IN" sz="1800" b="0" u="none" dirty="0"/>
                        <a:t> </a:t>
                      </a:r>
                      <a:r>
                        <a:rPr lang="en-IN" sz="1800" b="0" u="none" spc="5" dirty="0"/>
                        <a:t>Date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u="none" dirty="0"/>
                        <a:t>&amp;[Date]</a:t>
                      </a:r>
                      <a:endParaRPr lang="en-IN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4269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1800" b="0" u="none" spc="-5" dirty="0"/>
                        <a:t>Current</a:t>
                      </a:r>
                      <a:r>
                        <a:rPr lang="en-IN" sz="1800" b="0" u="none" spc="5" dirty="0"/>
                        <a:t> </a:t>
                      </a:r>
                      <a:r>
                        <a:rPr lang="en-IN" sz="1800" b="0" u="none" dirty="0"/>
                        <a:t>Time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u="none" dirty="0"/>
                        <a:t>&amp;[Time]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59607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1800" b="0" u="none" spc="-15" dirty="0"/>
                        <a:t>File</a:t>
                      </a:r>
                      <a:r>
                        <a:rPr lang="en-IN" sz="1800" b="0" u="none" spc="15" dirty="0"/>
                        <a:t> </a:t>
                      </a:r>
                      <a:r>
                        <a:rPr lang="en-IN" sz="1800" b="0" u="none" spc="5" dirty="0"/>
                        <a:t>Path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065" indent="0">
                        <a:lnSpc>
                          <a:spcPct val="100000"/>
                        </a:lnSpc>
                        <a:spcBef>
                          <a:spcPts val="110"/>
                        </a:spcBef>
                        <a:buSzPct val="84000"/>
                        <a:buFont typeface="Arial"/>
                        <a:buNone/>
                        <a:tabLst>
                          <a:tab pos="147320" algn="l"/>
                          <a:tab pos="1478280" algn="l"/>
                        </a:tabLst>
                      </a:pPr>
                      <a:r>
                        <a:rPr lang="en-IN" sz="1800" b="0" u="none" dirty="0"/>
                        <a:t>&amp;[Path]</a:t>
                      </a:r>
                      <a:endParaRPr lang="en-IN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25062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1800" b="0" u="none" spc="-15" dirty="0"/>
                        <a:t>File</a:t>
                      </a:r>
                      <a:r>
                        <a:rPr lang="en-IN" sz="1800" b="0" u="none" spc="25" dirty="0"/>
                        <a:t> </a:t>
                      </a:r>
                      <a:r>
                        <a:rPr lang="en-IN" sz="1800" b="0" u="none" spc="15" dirty="0"/>
                        <a:t>Name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u="none" spc="-10" dirty="0"/>
                        <a:t>&amp;[File]</a:t>
                      </a:r>
                      <a:endParaRPr lang="en-IN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44088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1800" b="0" u="none" dirty="0"/>
                        <a:t>Sheet</a:t>
                      </a:r>
                      <a:r>
                        <a:rPr lang="en-IN" sz="1800" b="0" u="none" spc="10" dirty="0"/>
                        <a:t> </a:t>
                      </a:r>
                      <a:r>
                        <a:rPr lang="en-IN" sz="1800" b="0" u="none" spc="20" dirty="0"/>
                        <a:t>Name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u="none" spc="-5" dirty="0"/>
                        <a:t>&amp;[Tab]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65878239"/>
                  </a:ext>
                </a:extLst>
              </a:tr>
            </a:tbl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75AD8E65-9E7C-4A64-ADA8-1A3BB1B8784A}"/>
              </a:ext>
            </a:extLst>
          </p:cNvPr>
          <p:cNvSpPr/>
          <p:nvPr/>
        </p:nvSpPr>
        <p:spPr>
          <a:xfrm>
            <a:off x="4616244" y="3746091"/>
            <a:ext cx="1902543" cy="67845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4399F86-30AD-45CA-9351-D15E3362C481}"/>
              </a:ext>
            </a:extLst>
          </p:cNvPr>
          <p:cNvSpPr txBox="1"/>
          <p:nvPr/>
        </p:nvSpPr>
        <p:spPr>
          <a:xfrm>
            <a:off x="4616244" y="3746091"/>
            <a:ext cx="175505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500" spc="5" dirty="0">
                <a:latin typeface="Arial"/>
                <a:cs typeface="Arial"/>
              </a:rPr>
              <a:t>Select text and click</a:t>
            </a:r>
            <a:r>
              <a:rPr lang="en-IN" sz="1500" spc="-10" dirty="0">
                <a:latin typeface="Arial"/>
                <a:cs typeface="Arial"/>
              </a:rPr>
              <a:t> </a:t>
            </a:r>
            <a:r>
              <a:rPr lang="en-IN" sz="1500" spc="5" dirty="0">
                <a:latin typeface="Arial"/>
                <a:cs typeface="Arial"/>
              </a:rPr>
              <a:t>to format text</a:t>
            </a:r>
            <a:endParaRPr lang="en-IN" sz="1500" dirty="0">
              <a:latin typeface="Arial"/>
              <a:cs typeface="Arial"/>
            </a:endParaRPr>
          </a:p>
          <a:p>
            <a:endParaRPr lang="en-IN" sz="1500" dirty="0"/>
          </a:p>
        </p:txBody>
      </p:sp>
      <p:sp>
        <p:nvSpPr>
          <p:cNvPr id="12" name="object 29">
            <a:extLst>
              <a:ext uri="{FF2B5EF4-FFF2-40B4-BE49-F238E27FC236}">
                <a16:creationId xmlns:a16="http://schemas.microsoft.com/office/drawing/2014/main" xmlns="" id="{3AF1D812-98B4-4032-BB45-4BF6CAB1633B}"/>
              </a:ext>
            </a:extLst>
          </p:cNvPr>
          <p:cNvSpPr/>
          <p:nvPr/>
        </p:nvSpPr>
        <p:spPr>
          <a:xfrm>
            <a:off x="6989248" y="3746091"/>
            <a:ext cx="292608" cy="289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1</a:t>
            </a:r>
            <a:endParaRPr dirty="0"/>
          </a:p>
        </p:txBody>
      </p:sp>
      <p:sp>
        <p:nvSpPr>
          <p:cNvPr id="13" name="object 29">
            <a:extLst>
              <a:ext uri="{FF2B5EF4-FFF2-40B4-BE49-F238E27FC236}">
                <a16:creationId xmlns:a16="http://schemas.microsoft.com/office/drawing/2014/main" xmlns="" id="{1A600E88-56F8-4D49-B990-DC321AB1B287}"/>
              </a:ext>
            </a:extLst>
          </p:cNvPr>
          <p:cNvSpPr/>
          <p:nvPr/>
        </p:nvSpPr>
        <p:spPr>
          <a:xfrm>
            <a:off x="7301450" y="3746478"/>
            <a:ext cx="292608" cy="289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2</a:t>
            </a:r>
            <a:endParaRPr dirty="0"/>
          </a:p>
        </p:txBody>
      </p:sp>
      <p:sp>
        <p:nvSpPr>
          <p:cNvPr id="14" name="object 29">
            <a:extLst>
              <a:ext uri="{FF2B5EF4-FFF2-40B4-BE49-F238E27FC236}">
                <a16:creationId xmlns:a16="http://schemas.microsoft.com/office/drawing/2014/main" xmlns="" id="{22ACE4CF-A2E6-4AD6-B2CE-CCD24E2AD798}"/>
              </a:ext>
            </a:extLst>
          </p:cNvPr>
          <p:cNvSpPr/>
          <p:nvPr/>
        </p:nvSpPr>
        <p:spPr>
          <a:xfrm>
            <a:off x="7799311" y="3736633"/>
            <a:ext cx="292608" cy="289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3</a:t>
            </a:r>
            <a:endParaRPr dirty="0"/>
          </a:p>
        </p:txBody>
      </p:sp>
      <p:sp>
        <p:nvSpPr>
          <p:cNvPr id="15" name="object 29">
            <a:extLst>
              <a:ext uri="{FF2B5EF4-FFF2-40B4-BE49-F238E27FC236}">
                <a16:creationId xmlns:a16="http://schemas.microsoft.com/office/drawing/2014/main" xmlns="" id="{22625061-2A31-4F2A-892E-4B8DE14EC0AC}"/>
              </a:ext>
            </a:extLst>
          </p:cNvPr>
          <p:cNvSpPr/>
          <p:nvPr/>
        </p:nvSpPr>
        <p:spPr>
          <a:xfrm>
            <a:off x="8111513" y="3746091"/>
            <a:ext cx="292608" cy="289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4</a:t>
            </a:r>
            <a:endParaRPr dirty="0"/>
          </a:p>
        </p:txBody>
      </p:sp>
      <p:sp>
        <p:nvSpPr>
          <p:cNvPr id="16" name="object 29">
            <a:extLst>
              <a:ext uri="{FF2B5EF4-FFF2-40B4-BE49-F238E27FC236}">
                <a16:creationId xmlns:a16="http://schemas.microsoft.com/office/drawing/2014/main" xmlns="" id="{84330BF1-3849-453D-BE0D-74A27D5BE331}"/>
              </a:ext>
            </a:extLst>
          </p:cNvPr>
          <p:cNvSpPr/>
          <p:nvPr/>
        </p:nvSpPr>
        <p:spPr>
          <a:xfrm>
            <a:off x="8622353" y="3761214"/>
            <a:ext cx="292608" cy="289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5</a:t>
            </a:r>
            <a:endParaRPr dirty="0"/>
          </a:p>
        </p:txBody>
      </p:sp>
      <p:sp>
        <p:nvSpPr>
          <p:cNvPr id="17" name="object 29">
            <a:extLst>
              <a:ext uri="{FF2B5EF4-FFF2-40B4-BE49-F238E27FC236}">
                <a16:creationId xmlns:a16="http://schemas.microsoft.com/office/drawing/2014/main" xmlns="" id="{6396C2A9-B2BC-47FE-8D81-1E0CF717B22A}"/>
              </a:ext>
            </a:extLst>
          </p:cNvPr>
          <p:cNvSpPr/>
          <p:nvPr/>
        </p:nvSpPr>
        <p:spPr>
          <a:xfrm>
            <a:off x="8921576" y="3746091"/>
            <a:ext cx="292608" cy="289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6</a:t>
            </a:r>
            <a:endParaRPr dirty="0"/>
          </a:p>
        </p:txBody>
      </p:sp>
      <p:sp>
        <p:nvSpPr>
          <p:cNvPr id="19" name="object 29">
            <a:extLst>
              <a:ext uri="{FF2B5EF4-FFF2-40B4-BE49-F238E27FC236}">
                <a16:creationId xmlns:a16="http://schemas.microsoft.com/office/drawing/2014/main" xmlns="" id="{0BECF4E5-D731-4C22-B6EC-4B4757D46FCA}"/>
              </a:ext>
            </a:extLst>
          </p:cNvPr>
          <p:cNvSpPr/>
          <p:nvPr/>
        </p:nvSpPr>
        <p:spPr>
          <a:xfrm>
            <a:off x="9209089" y="3746091"/>
            <a:ext cx="292608" cy="289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7</a:t>
            </a:r>
            <a:endParaRPr dirty="0"/>
          </a:p>
        </p:txBody>
      </p:sp>
      <p:sp>
        <p:nvSpPr>
          <p:cNvPr id="20" name="object 29">
            <a:extLst>
              <a:ext uri="{FF2B5EF4-FFF2-40B4-BE49-F238E27FC236}">
                <a16:creationId xmlns:a16="http://schemas.microsoft.com/office/drawing/2014/main" xmlns="" id="{9E2CBCCF-990E-49DF-846E-CEFC7ECF94E5}"/>
              </a:ext>
            </a:extLst>
          </p:cNvPr>
          <p:cNvSpPr/>
          <p:nvPr/>
        </p:nvSpPr>
        <p:spPr>
          <a:xfrm>
            <a:off x="171454" y="4551410"/>
            <a:ext cx="292608" cy="289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7</a:t>
            </a:r>
            <a:endParaRPr dirty="0"/>
          </a:p>
        </p:txBody>
      </p:sp>
      <p:sp>
        <p:nvSpPr>
          <p:cNvPr id="21" name="object 29">
            <a:extLst>
              <a:ext uri="{FF2B5EF4-FFF2-40B4-BE49-F238E27FC236}">
                <a16:creationId xmlns:a16="http://schemas.microsoft.com/office/drawing/2014/main" xmlns="" id="{CB32759D-4149-4D8A-AAA8-12B752E02CB8}"/>
              </a:ext>
            </a:extLst>
          </p:cNvPr>
          <p:cNvSpPr/>
          <p:nvPr/>
        </p:nvSpPr>
        <p:spPr>
          <a:xfrm>
            <a:off x="158525" y="4166111"/>
            <a:ext cx="292608" cy="289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6</a:t>
            </a:r>
            <a:endParaRPr dirty="0"/>
          </a:p>
        </p:txBody>
      </p:sp>
      <p:sp>
        <p:nvSpPr>
          <p:cNvPr id="22" name="object 29">
            <a:extLst>
              <a:ext uri="{FF2B5EF4-FFF2-40B4-BE49-F238E27FC236}">
                <a16:creationId xmlns:a16="http://schemas.microsoft.com/office/drawing/2014/main" xmlns="" id="{DCA5C781-A18B-4C3A-9BA3-D4EBCF8D83AD}"/>
              </a:ext>
            </a:extLst>
          </p:cNvPr>
          <p:cNvSpPr/>
          <p:nvPr/>
        </p:nvSpPr>
        <p:spPr>
          <a:xfrm>
            <a:off x="158525" y="3756137"/>
            <a:ext cx="292608" cy="289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5 </a:t>
            </a:r>
            <a:endParaRPr dirty="0"/>
          </a:p>
        </p:txBody>
      </p:sp>
      <p:sp>
        <p:nvSpPr>
          <p:cNvPr id="23" name="object 29">
            <a:extLst>
              <a:ext uri="{FF2B5EF4-FFF2-40B4-BE49-F238E27FC236}">
                <a16:creationId xmlns:a16="http://schemas.microsoft.com/office/drawing/2014/main" xmlns="" id="{CD3C94E4-F844-4EDD-8575-8E4ABFD57A57}"/>
              </a:ext>
            </a:extLst>
          </p:cNvPr>
          <p:cNvSpPr/>
          <p:nvPr/>
        </p:nvSpPr>
        <p:spPr>
          <a:xfrm>
            <a:off x="155575" y="3381252"/>
            <a:ext cx="292608" cy="289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4</a:t>
            </a:r>
            <a:endParaRPr dirty="0"/>
          </a:p>
        </p:txBody>
      </p:sp>
      <p:sp>
        <p:nvSpPr>
          <p:cNvPr id="24" name="object 29">
            <a:extLst>
              <a:ext uri="{FF2B5EF4-FFF2-40B4-BE49-F238E27FC236}">
                <a16:creationId xmlns:a16="http://schemas.microsoft.com/office/drawing/2014/main" xmlns="" id="{00DEACEF-A1DE-4A00-B3C9-4D3699079FE0}"/>
              </a:ext>
            </a:extLst>
          </p:cNvPr>
          <p:cNvSpPr/>
          <p:nvPr/>
        </p:nvSpPr>
        <p:spPr>
          <a:xfrm>
            <a:off x="158525" y="2984257"/>
            <a:ext cx="292608" cy="289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3</a:t>
            </a:r>
            <a:endParaRPr dirty="0"/>
          </a:p>
        </p:txBody>
      </p:sp>
      <p:sp>
        <p:nvSpPr>
          <p:cNvPr id="25" name="object 29">
            <a:extLst>
              <a:ext uri="{FF2B5EF4-FFF2-40B4-BE49-F238E27FC236}">
                <a16:creationId xmlns:a16="http://schemas.microsoft.com/office/drawing/2014/main" xmlns="" id="{DF6C6FF3-6672-495A-BED4-8F864622627F}"/>
              </a:ext>
            </a:extLst>
          </p:cNvPr>
          <p:cNvSpPr/>
          <p:nvPr/>
        </p:nvSpPr>
        <p:spPr>
          <a:xfrm>
            <a:off x="155575" y="2597675"/>
            <a:ext cx="292608" cy="289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2</a:t>
            </a:r>
            <a:endParaRPr dirty="0"/>
          </a:p>
        </p:txBody>
      </p:sp>
      <p:sp>
        <p:nvSpPr>
          <p:cNvPr id="26" name="object 29">
            <a:extLst>
              <a:ext uri="{FF2B5EF4-FFF2-40B4-BE49-F238E27FC236}">
                <a16:creationId xmlns:a16="http://schemas.microsoft.com/office/drawing/2014/main" xmlns="" id="{2FE455A0-8623-41CE-835C-9C02467492C3}"/>
              </a:ext>
            </a:extLst>
          </p:cNvPr>
          <p:cNvSpPr/>
          <p:nvPr/>
        </p:nvSpPr>
        <p:spPr>
          <a:xfrm>
            <a:off x="155575" y="2211094"/>
            <a:ext cx="292608" cy="289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 1</a:t>
            </a:r>
            <a:endParaRPr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CB1E1D86-D875-4258-8764-26C543D14805}"/>
              </a:ext>
            </a:extLst>
          </p:cNvPr>
          <p:cNvSpPr/>
          <p:nvPr/>
        </p:nvSpPr>
        <p:spPr>
          <a:xfrm>
            <a:off x="5180250" y="4890848"/>
            <a:ext cx="1338538" cy="68507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xmlns="" id="{AF85CA2B-6B86-40E2-8F67-217BE592F62A}"/>
              </a:ext>
            </a:extLst>
          </p:cNvPr>
          <p:cNvSpPr/>
          <p:nvPr/>
        </p:nvSpPr>
        <p:spPr>
          <a:xfrm>
            <a:off x="7594057" y="4890849"/>
            <a:ext cx="1398147" cy="73495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xmlns="" id="{F9048796-AFD2-4D0C-B838-D15D763CCB50}"/>
              </a:ext>
            </a:extLst>
          </p:cNvPr>
          <p:cNvSpPr/>
          <p:nvPr/>
        </p:nvSpPr>
        <p:spPr>
          <a:xfrm>
            <a:off x="9997671" y="4890850"/>
            <a:ext cx="1506071" cy="68507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548792FF-5935-4DD3-8EBD-A48A28D611D4}"/>
              </a:ext>
            </a:extLst>
          </p:cNvPr>
          <p:cNvSpPr txBox="1"/>
          <p:nvPr/>
        </p:nvSpPr>
        <p:spPr>
          <a:xfrm>
            <a:off x="5545212" y="5038865"/>
            <a:ext cx="663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Left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64EBCB4E-6E0E-43BE-8C22-D1415F051CDA}"/>
              </a:ext>
            </a:extLst>
          </p:cNvPr>
          <p:cNvSpPr txBox="1"/>
          <p:nvPr/>
        </p:nvSpPr>
        <p:spPr>
          <a:xfrm>
            <a:off x="7818178" y="5048719"/>
            <a:ext cx="1028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/>
              <a:t>Center</a:t>
            </a:r>
            <a:endParaRPr lang="en-IN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8E703F65-CD6F-44FA-BF98-3F555B0BDA9B}"/>
              </a:ext>
            </a:extLst>
          </p:cNvPr>
          <p:cNvSpPr txBox="1"/>
          <p:nvPr/>
        </p:nvSpPr>
        <p:spPr>
          <a:xfrm>
            <a:off x="10394107" y="5048719"/>
            <a:ext cx="122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Right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xmlns="" id="{F425A1B9-C176-4E9D-AF22-24D7D7B8A48B}"/>
              </a:ext>
            </a:extLst>
          </p:cNvPr>
          <p:cNvSpPr/>
          <p:nvPr/>
        </p:nvSpPr>
        <p:spPr>
          <a:xfrm>
            <a:off x="448183" y="5048719"/>
            <a:ext cx="3151581" cy="1407971"/>
          </a:xfrm>
          <a:prstGeom prst="roundRect">
            <a:avLst/>
          </a:prstGeom>
          <a:solidFill>
            <a:srgbClr val="FCD3C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FCE4E0F8-2AAB-4F19-9031-ECAE5D38A4A1}"/>
              </a:ext>
            </a:extLst>
          </p:cNvPr>
          <p:cNvSpPr txBox="1"/>
          <p:nvPr/>
        </p:nvSpPr>
        <p:spPr>
          <a:xfrm>
            <a:off x="574787" y="5258822"/>
            <a:ext cx="295517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i="1" spc="-4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can’t print  contents of a  specific cell in a  </a:t>
            </a:r>
            <a:r>
              <a:rPr lang="en-IN" sz="20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header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lang="en-IN" sz="2000" i="1" spc="-1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footer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3701573137"/>
      </p:ext>
    </p:extLst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8"/>
            <a:ext cx="451399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Header &amp; Footer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75965E0-FFEF-4939-9C87-788E757D9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5602" y="4729884"/>
            <a:ext cx="5722373" cy="14771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AEF4E961-0188-472B-8409-FDB28E2C60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87" y="2985319"/>
            <a:ext cx="11277600" cy="13175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E7C9F08-C7C8-41A5-9C3B-77D73F7872D7}"/>
              </a:ext>
            </a:extLst>
          </p:cNvPr>
          <p:cNvSpPr/>
          <p:nvPr/>
        </p:nvSpPr>
        <p:spPr>
          <a:xfrm>
            <a:off x="1600251" y="3035959"/>
            <a:ext cx="582510" cy="2661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51699573-D77A-466B-933B-E048D42A61BD}"/>
              </a:ext>
            </a:extLst>
          </p:cNvPr>
          <p:cNvSpPr/>
          <p:nvPr/>
        </p:nvSpPr>
        <p:spPr>
          <a:xfrm>
            <a:off x="11356258" y="3302105"/>
            <a:ext cx="496529" cy="8028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FBB9897-D8C4-4E82-9EC5-9BD97C696789}"/>
              </a:ext>
            </a:extLst>
          </p:cNvPr>
          <p:cNvSpPr txBox="1"/>
          <p:nvPr/>
        </p:nvSpPr>
        <p:spPr>
          <a:xfrm>
            <a:off x="838197" y="1776140"/>
            <a:ext cx="1024695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ts val="2185"/>
              </a:lnSpc>
              <a:spcBef>
                <a:spcPts val="1595"/>
              </a:spcBef>
            </a:pP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When</a:t>
            </a:r>
            <a:r>
              <a:rPr lang="en-IN" sz="2200" i="1" spc="13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200" i="1" spc="18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header</a:t>
            </a:r>
            <a:r>
              <a:rPr lang="en-IN" sz="2200" i="1" spc="1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lang="en-IN" sz="2200" i="1" spc="1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footer</a:t>
            </a:r>
            <a:r>
              <a:rPr lang="en-IN" sz="2200" i="1" spc="1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en-IN" sz="2200" i="1" spc="1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selected</a:t>
            </a:r>
            <a:r>
              <a:rPr lang="en-IN" sz="2200" i="1" spc="14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from</a:t>
            </a:r>
            <a:r>
              <a:rPr lang="en-IN" sz="2200" i="1" spc="1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Insert tab</a:t>
            </a:r>
            <a:r>
              <a:rPr lang="en-IN"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, in Text group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ts val="2185"/>
              </a:lnSpc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ts val="2185"/>
              </a:lnSpc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Design options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group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contains controls that let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specify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other</a:t>
            </a:r>
            <a:r>
              <a:rPr lang="en-IN" sz="2200" i="1" spc="5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options:</a:t>
            </a:r>
          </a:p>
          <a:p>
            <a:endParaRPr lang="en-IN" sz="2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5BEBF552-73D8-4A0E-B393-414D3D764A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4839" y="4522971"/>
            <a:ext cx="3194317" cy="224618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82BA3711-AA18-490F-8346-ABD0A293D9B4}"/>
              </a:ext>
            </a:extLst>
          </p:cNvPr>
          <p:cNvSpPr/>
          <p:nvPr/>
        </p:nvSpPr>
        <p:spPr>
          <a:xfrm>
            <a:off x="1991033" y="4729884"/>
            <a:ext cx="737420" cy="9924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CF5FCC8-F51A-4F1B-805C-E7DEFA951778}"/>
              </a:ext>
            </a:extLst>
          </p:cNvPr>
          <p:cNvSpPr/>
          <p:nvPr/>
        </p:nvSpPr>
        <p:spPr>
          <a:xfrm>
            <a:off x="2182762" y="5722374"/>
            <a:ext cx="737420" cy="9924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058095689"/>
      </p:ext>
    </p:extLst>
  </p:cSld>
  <p:clrMapOvr>
    <a:masterClrMapping/>
  </p:clrMapOvr>
  <p:transition spd="slow">
    <p:pull/>
  </p:transition>
</p:sld>
</file>

<file path=ppt/theme/theme1.xml><?xml version="1.0" encoding="utf-8"?>
<a:theme xmlns:a="http://schemas.openxmlformats.org/drawingml/2006/main" name="IAQS PPT- Zil_ Fin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IAQS PPT- Zil_ Final</Template>
  <TotalTime>2412</TotalTime>
  <Words>979</Words>
  <Application>Microsoft Office PowerPoint</Application>
  <PresentationFormat>Custom</PresentationFormat>
  <Paragraphs>141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IAQS PPT- Zil_ Final</vt:lpstr>
      <vt:lpstr>Slide 1</vt:lpstr>
      <vt:lpstr>Printing Basic</vt:lpstr>
      <vt:lpstr>Printing Basic</vt:lpstr>
      <vt:lpstr>Printing Basic</vt:lpstr>
      <vt:lpstr>Printing Basic</vt:lpstr>
      <vt:lpstr>Header &amp; Footer</vt:lpstr>
      <vt:lpstr>Header &amp; Footer</vt:lpstr>
      <vt:lpstr>Header &amp; Footer</vt:lpstr>
      <vt:lpstr>Header &amp; Footer</vt:lpstr>
      <vt:lpstr>Header &amp; Footer</vt:lpstr>
      <vt:lpstr>Header &amp; Footer</vt:lpstr>
      <vt:lpstr>Header &amp; Footer</vt:lpstr>
      <vt:lpstr>Header &amp; Footer</vt:lpstr>
      <vt:lpstr>Header &amp; Footer</vt:lpstr>
      <vt:lpstr>Header &amp; Footer</vt:lpstr>
      <vt:lpstr>Header &amp; Footer</vt:lpstr>
      <vt:lpstr>Header &amp; Footer</vt:lpstr>
      <vt:lpstr>Page Setup</vt:lpstr>
      <vt:lpstr>Controlling What It Prints (Cell)</vt:lpstr>
      <vt:lpstr>Controlling What It Prints (Objects)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lokesh</dc:creator>
  <cp:lastModifiedBy>Admin</cp:lastModifiedBy>
  <cp:revision>155</cp:revision>
  <dcterms:created xsi:type="dcterms:W3CDTF">2019-12-10T16:16:08Z</dcterms:created>
  <dcterms:modified xsi:type="dcterms:W3CDTF">2022-08-23T10:24:41Z</dcterms:modified>
</cp:coreProperties>
</file>